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73" r:id="rId4"/>
    <p:sldId id="258" r:id="rId5"/>
    <p:sldId id="259" r:id="rId6"/>
    <p:sldId id="260" r:id="rId7"/>
    <p:sldId id="274" r:id="rId8"/>
    <p:sldId id="268" r:id="rId9"/>
    <p:sldId id="275" r:id="rId10"/>
    <p:sldId id="278" r:id="rId11"/>
    <p:sldId id="276" r:id="rId12"/>
    <p:sldId id="261" r:id="rId13"/>
    <p:sldId id="262" r:id="rId14"/>
    <p:sldId id="279" r:id="rId15"/>
    <p:sldId id="263" r:id="rId16"/>
    <p:sldId id="266" r:id="rId17"/>
    <p:sldId id="269" r:id="rId18"/>
    <p:sldId id="277" r:id="rId19"/>
    <p:sldId id="270" r:id="rId20"/>
    <p:sldId id="272"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704" autoAdjust="0"/>
    <p:restoredTop sz="86505" autoAdjust="0"/>
  </p:normalViewPr>
  <p:slideViewPr>
    <p:cSldViewPr snapToGrid="0">
      <p:cViewPr varScale="1">
        <p:scale>
          <a:sx n="93" d="100"/>
          <a:sy n="93" d="100"/>
        </p:scale>
        <p:origin x="224" y="24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3" d="100"/>
          <a:sy n="83" d="100"/>
        </p:scale>
        <p:origin x="3992"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BB889-9D90-4CE1-93BE-C880B7B0B65D}"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A37245FD-AA85-465D-AD74-8073ADAB5FA9}">
      <dgm:prSet/>
      <dgm:spPr/>
      <dgm:t>
        <a:bodyPr/>
        <a:lstStyle/>
        <a:p>
          <a:r>
            <a:rPr lang="en-US"/>
            <a:t>Manually navigate to each URL</a:t>
          </a:r>
        </a:p>
      </dgm:t>
    </dgm:pt>
    <dgm:pt modelId="{C1C2AE5D-5935-4315-A73F-5A2CC6B3984C}" type="parTrans" cxnId="{D6F0C408-A56C-4262-A768-937859A9C9AF}">
      <dgm:prSet/>
      <dgm:spPr/>
      <dgm:t>
        <a:bodyPr/>
        <a:lstStyle/>
        <a:p>
          <a:endParaRPr lang="en-US"/>
        </a:p>
      </dgm:t>
    </dgm:pt>
    <dgm:pt modelId="{76F47255-12CC-4CBF-8A90-33EAA446CA8E}" type="sibTrans" cxnId="{D6F0C408-A56C-4262-A768-937859A9C9AF}">
      <dgm:prSet/>
      <dgm:spPr/>
      <dgm:t>
        <a:bodyPr/>
        <a:lstStyle/>
        <a:p>
          <a:endParaRPr lang="en-US"/>
        </a:p>
      </dgm:t>
    </dgm:pt>
    <dgm:pt modelId="{419E3C61-778A-4CAF-A5D8-91508F951FA7}">
      <dgm:prSet/>
      <dgm:spPr/>
      <dgm:t>
        <a:bodyPr/>
        <a:lstStyle/>
        <a:p>
          <a:r>
            <a:rPr lang="en-US"/>
            <a:t>Can get skipped. </a:t>
          </a:r>
        </a:p>
      </dgm:t>
    </dgm:pt>
    <dgm:pt modelId="{391D8615-CFD1-4E0B-8DC1-F4A965E7DF52}" type="parTrans" cxnId="{88884A47-1DE4-4E6F-9290-8EAF5B79BDF5}">
      <dgm:prSet/>
      <dgm:spPr/>
      <dgm:t>
        <a:bodyPr/>
        <a:lstStyle/>
        <a:p>
          <a:endParaRPr lang="en-US"/>
        </a:p>
      </dgm:t>
    </dgm:pt>
    <dgm:pt modelId="{31F066BC-648A-4835-B59D-7FF440DA85D4}" type="sibTrans" cxnId="{88884A47-1DE4-4E6F-9290-8EAF5B79BDF5}">
      <dgm:prSet/>
      <dgm:spPr/>
      <dgm:t>
        <a:bodyPr/>
        <a:lstStyle/>
        <a:p>
          <a:endParaRPr lang="en-US"/>
        </a:p>
      </dgm:t>
    </dgm:pt>
    <dgm:pt modelId="{99F580C8-80A4-462D-B351-167749C678C5}">
      <dgm:prSet/>
      <dgm:spPr/>
      <dgm:t>
        <a:bodyPr/>
        <a:lstStyle/>
        <a:p>
          <a:r>
            <a:rPr lang="en-US"/>
            <a:t>Testing full  website would be a lengthy process</a:t>
          </a:r>
        </a:p>
      </dgm:t>
    </dgm:pt>
    <dgm:pt modelId="{B61963B5-5BEA-4906-9789-A02A9DBE145A}" type="parTrans" cxnId="{D275742F-311B-4AB9-A989-084940052AA2}">
      <dgm:prSet/>
      <dgm:spPr/>
      <dgm:t>
        <a:bodyPr/>
        <a:lstStyle/>
        <a:p>
          <a:endParaRPr lang="en-US"/>
        </a:p>
      </dgm:t>
    </dgm:pt>
    <dgm:pt modelId="{52D5B69C-78A3-414F-9C6A-317616D113B0}" type="sibTrans" cxnId="{D275742F-311B-4AB9-A989-084940052AA2}">
      <dgm:prSet/>
      <dgm:spPr/>
      <dgm:t>
        <a:bodyPr/>
        <a:lstStyle/>
        <a:p>
          <a:endParaRPr lang="en-US"/>
        </a:p>
      </dgm:t>
    </dgm:pt>
    <dgm:pt modelId="{0D6D177A-9A14-4C92-80E2-87E6F35744B5}">
      <dgm:prSet/>
      <dgm:spPr/>
      <dgm:t>
        <a:bodyPr/>
        <a:lstStyle/>
        <a:p>
          <a:r>
            <a:rPr lang="en-US"/>
            <a:t>Too many errors and difficult to interpret the results</a:t>
          </a:r>
        </a:p>
      </dgm:t>
    </dgm:pt>
    <dgm:pt modelId="{D4A57FE4-54C3-4EBD-A0D1-ECEAAE6C5221}" type="parTrans" cxnId="{C4F48075-133F-4A85-8A44-F366E0AE2CDC}">
      <dgm:prSet/>
      <dgm:spPr/>
      <dgm:t>
        <a:bodyPr/>
        <a:lstStyle/>
        <a:p>
          <a:endParaRPr lang="en-US"/>
        </a:p>
      </dgm:t>
    </dgm:pt>
    <dgm:pt modelId="{1EF9F6EF-D3A1-42CF-9709-020D47F0DBD7}" type="sibTrans" cxnId="{C4F48075-133F-4A85-8A44-F366E0AE2CDC}">
      <dgm:prSet/>
      <dgm:spPr/>
      <dgm:t>
        <a:bodyPr/>
        <a:lstStyle/>
        <a:p>
          <a:endParaRPr lang="en-US"/>
        </a:p>
      </dgm:t>
    </dgm:pt>
    <dgm:pt modelId="{CB24E215-DB9A-4351-87EE-5C88EEB68F01}" type="pres">
      <dgm:prSet presAssocID="{379BB889-9D90-4CE1-93BE-C880B7B0B65D}" presName="root" presStyleCnt="0">
        <dgm:presLayoutVars>
          <dgm:dir/>
          <dgm:resizeHandles val="exact"/>
        </dgm:presLayoutVars>
      </dgm:prSet>
      <dgm:spPr/>
    </dgm:pt>
    <dgm:pt modelId="{F91302E4-FB35-4857-B764-DA9C6E16A480}" type="pres">
      <dgm:prSet presAssocID="{A37245FD-AA85-465D-AD74-8073ADAB5FA9}" presName="compNode" presStyleCnt="0"/>
      <dgm:spPr/>
    </dgm:pt>
    <dgm:pt modelId="{307D3327-2853-4C05-8597-7429EB2768D5}" type="pres">
      <dgm:prSet presAssocID="{A37245FD-AA85-465D-AD74-8073ADAB5FA9}" presName="bgRect" presStyleLbl="bgShp" presStyleIdx="0" presStyleCnt="4"/>
      <dgm:spPr/>
    </dgm:pt>
    <dgm:pt modelId="{EBE518DE-A55B-4520-8CA4-36183E75615B}" type="pres">
      <dgm:prSet presAssocID="{A37245FD-AA85-465D-AD74-8073ADAB5FA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FA14EF0B-E030-4B8E-8F0C-4309B3EF97E7}" type="pres">
      <dgm:prSet presAssocID="{A37245FD-AA85-465D-AD74-8073ADAB5FA9}" presName="spaceRect" presStyleCnt="0"/>
      <dgm:spPr/>
    </dgm:pt>
    <dgm:pt modelId="{2C86E54E-717C-4E58-A397-0081B17F5DEE}" type="pres">
      <dgm:prSet presAssocID="{A37245FD-AA85-465D-AD74-8073ADAB5FA9}" presName="parTx" presStyleLbl="revTx" presStyleIdx="0" presStyleCnt="4">
        <dgm:presLayoutVars>
          <dgm:chMax val="0"/>
          <dgm:chPref val="0"/>
        </dgm:presLayoutVars>
      </dgm:prSet>
      <dgm:spPr/>
    </dgm:pt>
    <dgm:pt modelId="{A1BD75D1-4D70-46CE-BADC-367568AFB1BD}" type="pres">
      <dgm:prSet presAssocID="{76F47255-12CC-4CBF-8A90-33EAA446CA8E}" presName="sibTrans" presStyleCnt="0"/>
      <dgm:spPr/>
    </dgm:pt>
    <dgm:pt modelId="{A3896C9B-4CF3-4BDC-9240-AF3C97AE2ACA}" type="pres">
      <dgm:prSet presAssocID="{419E3C61-778A-4CAF-A5D8-91508F951FA7}" presName="compNode" presStyleCnt="0"/>
      <dgm:spPr/>
    </dgm:pt>
    <dgm:pt modelId="{5B64A382-009A-41A1-893C-022D6EA583B7}" type="pres">
      <dgm:prSet presAssocID="{419E3C61-778A-4CAF-A5D8-91508F951FA7}" presName="bgRect" presStyleLbl="bgShp" presStyleIdx="1" presStyleCnt="4"/>
      <dgm:spPr/>
    </dgm:pt>
    <dgm:pt modelId="{38BC2198-8FD5-45E5-95ED-67CD92E94B04}" type="pres">
      <dgm:prSet presAssocID="{419E3C61-778A-4CAF-A5D8-91508F951FA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B9CD7AF2-2244-48A4-B999-5C204690752D}" type="pres">
      <dgm:prSet presAssocID="{419E3C61-778A-4CAF-A5D8-91508F951FA7}" presName="spaceRect" presStyleCnt="0"/>
      <dgm:spPr/>
    </dgm:pt>
    <dgm:pt modelId="{4E81AE02-B60D-451F-8FC9-2AE5F8ADCD83}" type="pres">
      <dgm:prSet presAssocID="{419E3C61-778A-4CAF-A5D8-91508F951FA7}" presName="parTx" presStyleLbl="revTx" presStyleIdx="1" presStyleCnt="4">
        <dgm:presLayoutVars>
          <dgm:chMax val="0"/>
          <dgm:chPref val="0"/>
        </dgm:presLayoutVars>
      </dgm:prSet>
      <dgm:spPr/>
    </dgm:pt>
    <dgm:pt modelId="{D06B6797-1835-4A1B-A67A-9BD48954E764}" type="pres">
      <dgm:prSet presAssocID="{31F066BC-648A-4835-B59D-7FF440DA85D4}" presName="sibTrans" presStyleCnt="0"/>
      <dgm:spPr/>
    </dgm:pt>
    <dgm:pt modelId="{E14F2A93-DF64-4C0C-9A56-F8E55A55A5D6}" type="pres">
      <dgm:prSet presAssocID="{99F580C8-80A4-462D-B351-167749C678C5}" presName="compNode" presStyleCnt="0"/>
      <dgm:spPr/>
    </dgm:pt>
    <dgm:pt modelId="{4D3C609D-05C5-4900-81A7-F00D1461FF81}" type="pres">
      <dgm:prSet presAssocID="{99F580C8-80A4-462D-B351-167749C678C5}" presName="bgRect" presStyleLbl="bgShp" presStyleIdx="2" presStyleCnt="4"/>
      <dgm:spPr/>
    </dgm:pt>
    <dgm:pt modelId="{55B5F5E4-C43B-47B9-8D8B-76ED17E209D9}" type="pres">
      <dgm:prSet presAssocID="{99F580C8-80A4-462D-B351-167749C678C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7C382D38-7C5E-4E41-881D-D170E5840D69}" type="pres">
      <dgm:prSet presAssocID="{99F580C8-80A4-462D-B351-167749C678C5}" presName="spaceRect" presStyleCnt="0"/>
      <dgm:spPr/>
    </dgm:pt>
    <dgm:pt modelId="{B9F873FC-F9E7-4BA6-A173-9F06E45A9D43}" type="pres">
      <dgm:prSet presAssocID="{99F580C8-80A4-462D-B351-167749C678C5}" presName="parTx" presStyleLbl="revTx" presStyleIdx="2" presStyleCnt="4">
        <dgm:presLayoutVars>
          <dgm:chMax val="0"/>
          <dgm:chPref val="0"/>
        </dgm:presLayoutVars>
      </dgm:prSet>
      <dgm:spPr/>
    </dgm:pt>
    <dgm:pt modelId="{66961096-8374-4AEE-84FE-AFDB0B7139B8}" type="pres">
      <dgm:prSet presAssocID="{52D5B69C-78A3-414F-9C6A-317616D113B0}" presName="sibTrans" presStyleCnt="0"/>
      <dgm:spPr/>
    </dgm:pt>
    <dgm:pt modelId="{EC9B1771-EBFE-4EDB-B359-5E0C4F9A47B0}" type="pres">
      <dgm:prSet presAssocID="{0D6D177A-9A14-4C92-80E2-87E6F35744B5}" presName="compNode" presStyleCnt="0"/>
      <dgm:spPr/>
    </dgm:pt>
    <dgm:pt modelId="{BC202CEB-ED97-48A2-B742-F6ADB471DF94}" type="pres">
      <dgm:prSet presAssocID="{0D6D177A-9A14-4C92-80E2-87E6F35744B5}" presName="bgRect" presStyleLbl="bgShp" presStyleIdx="3" presStyleCnt="4"/>
      <dgm:spPr/>
    </dgm:pt>
    <dgm:pt modelId="{7EC0EDD6-6181-4DF5-8F7D-5493D3D5922D}" type="pres">
      <dgm:prSet presAssocID="{0D6D177A-9A14-4C92-80E2-87E6F35744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Irritant"/>
        </a:ext>
      </dgm:extLst>
    </dgm:pt>
    <dgm:pt modelId="{454FA686-4D27-4E83-96CC-FE7553E5EE7E}" type="pres">
      <dgm:prSet presAssocID="{0D6D177A-9A14-4C92-80E2-87E6F35744B5}" presName="spaceRect" presStyleCnt="0"/>
      <dgm:spPr/>
    </dgm:pt>
    <dgm:pt modelId="{A3687B30-4AEE-4703-BC59-52CFB57AD38E}" type="pres">
      <dgm:prSet presAssocID="{0D6D177A-9A14-4C92-80E2-87E6F35744B5}" presName="parTx" presStyleLbl="revTx" presStyleIdx="3" presStyleCnt="4">
        <dgm:presLayoutVars>
          <dgm:chMax val="0"/>
          <dgm:chPref val="0"/>
        </dgm:presLayoutVars>
      </dgm:prSet>
      <dgm:spPr/>
    </dgm:pt>
  </dgm:ptLst>
  <dgm:cxnLst>
    <dgm:cxn modelId="{D6F0C408-A56C-4262-A768-937859A9C9AF}" srcId="{379BB889-9D90-4CE1-93BE-C880B7B0B65D}" destId="{A37245FD-AA85-465D-AD74-8073ADAB5FA9}" srcOrd="0" destOrd="0" parTransId="{C1C2AE5D-5935-4315-A73F-5A2CC6B3984C}" sibTransId="{76F47255-12CC-4CBF-8A90-33EAA446CA8E}"/>
    <dgm:cxn modelId="{D275742F-311B-4AB9-A989-084940052AA2}" srcId="{379BB889-9D90-4CE1-93BE-C880B7B0B65D}" destId="{99F580C8-80A4-462D-B351-167749C678C5}" srcOrd="2" destOrd="0" parTransId="{B61963B5-5BEA-4906-9789-A02A9DBE145A}" sibTransId="{52D5B69C-78A3-414F-9C6A-317616D113B0}"/>
    <dgm:cxn modelId="{88884A47-1DE4-4E6F-9290-8EAF5B79BDF5}" srcId="{379BB889-9D90-4CE1-93BE-C880B7B0B65D}" destId="{419E3C61-778A-4CAF-A5D8-91508F951FA7}" srcOrd="1" destOrd="0" parTransId="{391D8615-CFD1-4E0B-8DC1-F4A965E7DF52}" sibTransId="{31F066BC-648A-4835-B59D-7FF440DA85D4}"/>
    <dgm:cxn modelId="{4E40085D-04C6-47E0-9BA5-7FBE25429295}" type="presOf" srcId="{379BB889-9D90-4CE1-93BE-C880B7B0B65D}" destId="{CB24E215-DB9A-4351-87EE-5C88EEB68F01}" srcOrd="0" destOrd="0" presId="urn:microsoft.com/office/officeart/2018/2/layout/IconVerticalSolidList"/>
    <dgm:cxn modelId="{C4F48075-133F-4A85-8A44-F366E0AE2CDC}" srcId="{379BB889-9D90-4CE1-93BE-C880B7B0B65D}" destId="{0D6D177A-9A14-4C92-80E2-87E6F35744B5}" srcOrd="3" destOrd="0" parTransId="{D4A57FE4-54C3-4EBD-A0D1-ECEAAE6C5221}" sibTransId="{1EF9F6EF-D3A1-42CF-9709-020D47F0DBD7}"/>
    <dgm:cxn modelId="{E1592899-7925-4A7B-BFF8-6595F6217B20}" type="presOf" srcId="{99F580C8-80A4-462D-B351-167749C678C5}" destId="{B9F873FC-F9E7-4BA6-A173-9F06E45A9D43}" srcOrd="0" destOrd="0" presId="urn:microsoft.com/office/officeart/2018/2/layout/IconVerticalSolidList"/>
    <dgm:cxn modelId="{03D48BA8-8B5F-4F20-BCB6-81D2258356E8}" type="presOf" srcId="{419E3C61-778A-4CAF-A5D8-91508F951FA7}" destId="{4E81AE02-B60D-451F-8FC9-2AE5F8ADCD83}" srcOrd="0" destOrd="0" presId="urn:microsoft.com/office/officeart/2018/2/layout/IconVerticalSolidList"/>
    <dgm:cxn modelId="{DBF932C9-4C43-4763-B5FA-9E9DAF757D2E}" type="presOf" srcId="{0D6D177A-9A14-4C92-80E2-87E6F35744B5}" destId="{A3687B30-4AEE-4703-BC59-52CFB57AD38E}" srcOrd="0" destOrd="0" presId="urn:microsoft.com/office/officeart/2018/2/layout/IconVerticalSolidList"/>
    <dgm:cxn modelId="{127E6DEC-CF31-4335-8D4F-E09E9B5B4080}" type="presOf" srcId="{A37245FD-AA85-465D-AD74-8073ADAB5FA9}" destId="{2C86E54E-717C-4E58-A397-0081B17F5DEE}" srcOrd="0" destOrd="0" presId="urn:microsoft.com/office/officeart/2018/2/layout/IconVerticalSolidList"/>
    <dgm:cxn modelId="{27F7ADC0-B9FB-4AF9-B328-315D54700179}" type="presParOf" srcId="{CB24E215-DB9A-4351-87EE-5C88EEB68F01}" destId="{F91302E4-FB35-4857-B764-DA9C6E16A480}" srcOrd="0" destOrd="0" presId="urn:microsoft.com/office/officeart/2018/2/layout/IconVerticalSolidList"/>
    <dgm:cxn modelId="{8A6439E9-74DF-41C7-8644-5B96FBA4358D}" type="presParOf" srcId="{F91302E4-FB35-4857-B764-DA9C6E16A480}" destId="{307D3327-2853-4C05-8597-7429EB2768D5}" srcOrd="0" destOrd="0" presId="urn:microsoft.com/office/officeart/2018/2/layout/IconVerticalSolidList"/>
    <dgm:cxn modelId="{330ECF11-76CA-4DBD-B2CC-A79D3A1DB43F}" type="presParOf" srcId="{F91302E4-FB35-4857-B764-DA9C6E16A480}" destId="{EBE518DE-A55B-4520-8CA4-36183E75615B}" srcOrd="1" destOrd="0" presId="urn:microsoft.com/office/officeart/2018/2/layout/IconVerticalSolidList"/>
    <dgm:cxn modelId="{A13CB63C-7255-4C3A-8936-0BDE48CF08A4}" type="presParOf" srcId="{F91302E4-FB35-4857-B764-DA9C6E16A480}" destId="{FA14EF0B-E030-4B8E-8F0C-4309B3EF97E7}" srcOrd="2" destOrd="0" presId="urn:microsoft.com/office/officeart/2018/2/layout/IconVerticalSolidList"/>
    <dgm:cxn modelId="{C1A4C7B4-1EA7-421F-B447-74F4D0B8EDCE}" type="presParOf" srcId="{F91302E4-FB35-4857-B764-DA9C6E16A480}" destId="{2C86E54E-717C-4E58-A397-0081B17F5DEE}" srcOrd="3" destOrd="0" presId="urn:microsoft.com/office/officeart/2018/2/layout/IconVerticalSolidList"/>
    <dgm:cxn modelId="{C3FEC4E4-22D2-4FDB-8641-96E3730F018A}" type="presParOf" srcId="{CB24E215-DB9A-4351-87EE-5C88EEB68F01}" destId="{A1BD75D1-4D70-46CE-BADC-367568AFB1BD}" srcOrd="1" destOrd="0" presId="urn:microsoft.com/office/officeart/2018/2/layout/IconVerticalSolidList"/>
    <dgm:cxn modelId="{B37CB156-5E82-4083-B601-3136800B4E88}" type="presParOf" srcId="{CB24E215-DB9A-4351-87EE-5C88EEB68F01}" destId="{A3896C9B-4CF3-4BDC-9240-AF3C97AE2ACA}" srcOrd="2" destOrd="0" presId="urn:microsoft.com/office/officeart/2018/2/layout/IconVerticalSolidList"/>
    <dgm:cxn modelId="{A4DC6DD3-3EE3-445B-9D42-4E8F1319DEEA}" type="presParOf" srcId="{A3896C9B-4CF3-4BDC-9240-AF3C97AE2ACA}" destId="{5B64A382-009A-41A1-893C-022D6EA583B7}" srcOrd="0" destOrd="0" presId="urn:microsoft.com/office/officeart/2018/2/layout/IconVerticalSolidList"/>
    <dgm:cxn modelId="{90EDB760-662C-42C6-A113-529A8B5B2E1B}" type="presParOf" srcId="{A3896C9B-4CF3-4BDC-9240-AF3C97AE2ACA}" destId="{38BC2198-8FD5-45E5-95ED-67CD92E94B04}" srcOrd="1" destOrd="0" presId="urn:microsoft.com/office/officeart/2018/2/layout/IconVerticalSolidList"/>
    <dgm:cxn modelId="{C66B0C70-3FE2-4EF6-BF5D-B34AB4A5F62D}" type="presParOf" srcId="{A3896C9B-4CF3-4BDC-9240-AF3C97AE2ACA}" destId="{B9CD7AF2-2244-48A4-B999-5C204690752D}" srcOrd="2" destOrd="0" presId="urn:microsoft.com/office/officeart/2018/2/layout/IconVerticalSolidList"/>
    <dgm:cxn modelId="{064149C5-94F9-41CB-893B-37DE7746E761}" type="presParOf" srcId="{A3896C9B-4CF3-4BDC-9240-AF3C97AE2ACA}" destId="{4E81AE02-B60D-451F-8FC9-2AE5F8ADCD83}" srcOrd="3" destOrd="0" presId="urn:microsoft.com/office/officeart/2018/2/layout/IconVerticalSolidList"/>
    <dgm:cxn modelId="{50198725-F779-4757-BD7E-AE6AF5D8821E}" type="presParOf" srcId="{CB24E215-DB9A-4351-87EE-5C88EEB68F01}" destId="{D06B6797-1835-4A1B-A67A-9BD48954E764}" srcOrd="3" destOrd="0" presId="urn:microsoft.com/office/officeart/2018/2/layout/IconVerticalSolidList"/>
    <dgm:cxn modelId="{060F0403-477B-480D-9F4D-73570AFCFED0}" type="presParOf" srcId="{CB24E215-DB9A-4351-87EE-5C88EEB68F01}" destId="{E14F2A93-DF64-4C0C-9A56-F8E55A55A5D6}" srcOrd="4" destOrd="0" presId="urn:microsoft.com/office/officeart/2018/2/layout/IconVerticalSolidList"/>
    <dgm:cxn modelId="{84F25AA5-F269-40F7-9D10-B5003ECFAF3F}" type="presParOf" srcId="{E14F2A93-DF64-4C0C-9A56-F8E55A55A5D6}" destId="{4D3C609D-05C5-4900-81A7-F00D1461FF81}" srcOrd="0" destOrd="0" presId="urn:microsoft.com/office/officeart/2018/2/layout/IconVerticalSolidList"/>
    <dgm:cxn modelId="{7FC698EC-54BE-468D-847F-D3B65BD72B00}" type="presParOf" srcId="{E14F2A93-DF64-4C0C-9A56-F8E55A55A5D6}" destId="{55B5F5E4-C43B-47B9-8D8B-76ED17E209D9}" srcOrd="1" destOrd="0" presId="urn:microsoft.com/office/officeart/2018/2/layout/IconVerticalSolidList"/>
    <dgm:cxn modelId="{F044DB8C-68DB-492D-B096-AC6FD6B267AF}" type="presParOf" srcId="{E14F2A93-DF64-4C0C-9A56-F8E55A55A5D6}" destId="{7C382D38-7C5E-4E41-881D-D170E5840D69}" srcOrd="2" destOrd="0" presId="urn:microsoft.com/office/officeart/2018/2/layout/IconVerticalSolidList"/>
    <dgm:cxn modelId="{3811F2C7-08EB-4B15-9B9D-D9A428E2CAFA}" type="presParOf" srcId="{E14F2A93-DF64-4C0C-9A56-F8E55A55A5D6}" destId="{B9F873FC-F9E7-4BA6-A173-9F06E45A9D43}" srcOrd="3" destOrd="0" presId="urn:microsoft.com/office/officeart/2018/2/layout/IconVerticalSolidList"/>
    <dgm:cxn modelId="{9FE692D8-CB57-4800-936E-7C26FFB32BE2}" type="presParOf" srcId="{CB24E215-DB9A-4351-87EE-5C88EEB68F01}" destId="{66961096-8374-4AEE-84FE-AFDB0B7139B8}" srcOrd="5" destOrd="0" presId="urn:microsoft.com/office/officeart/2018/2/layout/IconVerticalSolidList"/>
    <dgm:cxn modelId="{F480ED1C-94D3-4648-85BE-07255EBFBAB5}" type="presParOf" srcId="{CB24E215-DB9A-4351-87EE-5C88EEB68F01}" destId="{EC9B1771-EBFE-4EDB-B359-5E0C4F9A47B0}" srcOrd="6" destOrd="0" presId="urn:microsoft.com/office/officeart/2018/2/layout/IconVerticalSolidList"/>
    <dgm:cxn modelId="{C32BB774-3C69-48F3-8862-7CCCF4A484BF}" type="presParOf" srcId="{EC9B1771-EBFE-4EDB-B359-5E0C4F9A47B0}" destId="{BC202CEB-ED97-48A2-B742-F6ADB471DF94}" srcOrd="0" destOrd="0" presId="urn:microsoft.com/office/officeart/2018/2/layout/IconVerticalSolidList"/>
    <dgm:cxn modelId="{3B93CD49-F733-4E4E-B316-556303726F59}" type="presParOf" srcId="{EC9B1771-EBFE-4EDB-B359-5E0C4F9A47B0}" destId="{7EC0EDD6-6181-4DF5-8F7D-5493D3D5922D}" srcOrd="1" destOrd="0" presId="urn:microsoft.com/office/officeart/2018/2/layout/IconVerticalSolidList"/>
    <dgm:cxn modelId="{0C965A30-CFA8-4C4F-A4E3-E546B8922DBA}" type="presParOf" srcId="{EC9B1771-EBFE-4EDB-B359-5E0C4F9A47B0}" destId="{454FA686-4D27-4E83-96CC-FE7553E5EE7E}" srcOrd="2" destOrd="0" presId="urn:microsoft.com/office/officeart/2018/2/layout/IconVerticalSolidList"/>
    <dgm:cxn modelId="{FA7C86A2-76D6-4F4F-8FEC-7178A200E121}" type="presParOf" srcId="{EC9B1771-EBFE-4EDB-B359-5E0C4F9A47B0}" destId="{A3687B30-4AEE-4703-BC59-52CFB57AD38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942D931-A736-4067-9B07-978EF3E69F2A}"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9E648E4B-BEBD-4F97-9F1C-7624F5C3D885}">
      <dgm:prSet/>
      <dgm:spPr/>
      <dgm:t>
        <a:bodyPr/>
        <a:lstStyle/>
        <a:p>
          <a:r>
            <a:rPr lang="en-US"/>
            <a:t>Selenium based frameworks</a:t>
          </a:r>
        </a:p>
      </dgm:t>
    </dgm:pt>
    <dgm:pt modelId="{D5E71B8D-9015-4D50-8578-57D7EB54F055}" type="parTrans" cxnId="{27F6FB1F-E2CB-46DC-A86A-D2739A010CB6}">
      <dgm:prSet/>
      <dgm:spPr/>
      <dgm:t>
        <a:bodyPr/>
        <a:lstStyle/>
        <a:p>
          <a:endParaRPr lang="en-US"/>
        </a:p>
      </dgm:t>
    </dgm:pt>
    <dgm:pt modelId="{9ABAF40C-BBE9-40EA-B5D9-6D43BA93A1A8}" type="sibTrans" cxnId="{27F6FB1F-E2CB-46DC-A86A-D2739A010CB6}">
      <dgm:prSet/>
      <dgm:spPr/>
      <dgm:t>
        <a:bodyPr/>
        <a:lstStyle/>
        <a:p>
          <a:endParaRPr lang="en-US"/>
        </a:p>
      </dgm:t>
    </dgm:pt>
    <dgm:pt modelId="{3A420A94-2326-46F2-906E-6C6E0F9ACD53}">
      <dgm:prSet/>
      <dgm:spPr/>
      <dgm:t>
        <a:bodyPr/>
        <a:lstStyle/>
        <a:p>
          <a:r>
            <a:rPr lang="en-US"/>
            <a:t>PhanthomJS (WebKit) based frameworks</a:t>
          </a:r>
        </a:p>
      </dgm:t>
    </dgm:pt>
    <dgm:pt modelId="{405DB35A-7F89-404E-999B-7DBA2FD1DF2B}" type="parTrans" cxnId="{1C2AC65F-D4E4-4D7E-ADA0-0CC075AE6A82}">
      <dgm:prSet/>
      <dgm:spPr/>
      <dgm:t>
        <a:bodyPr/>
        <a:lstStyle/>
        <a:p>
          <a:endParaRPr lang="en-US"/>
        </a:p>
      </dgm:t>
    </dgm:pt>
    <dgm:pt modelId="{A767C74F-242B-4E9F-8184-48C93C669B94}" type="sibTrans" cxnId="{1C2AC65F-D4E4-4D7E-ADA0-0CC075AE6A82}">
      <dgm:prSet/>
      <dgm:spPr/>
      <dgm:t>
        <a:bodyPr/>
        <a:lstStyle/>
        <a:p>
          <a:endParaRPr lang="en-US"/>
        </a:p>
      </dgm:t>
    </dgm:pt>
    <dgm:pt modelId="{4D8C4DB6-A6E6-4A61-B522-20FB3A8B367B}">
      <dgm:prSet/>
      <dgm:spPr/>
      <dgm:t>
        <a:bodyPr/>
        <a:lstStyle/>
        <a:p>
          <a:r>
            <a:rPr lang="en-US"/>
            <a:t>Chrome headless based frameworks like Puppeteer</a:t>
          </a:r>
        </a:p>
      </dgm:t>
    </dgm:pt>
    <dgm:pt modelId="{0082D0E1-9447-4E84-A5D0-902852C876C9}" type="parTrans" cxnId="{1B2406FA-C1A7-467D-A280-DC894C1CA6BC}">
      <dgm:prSet/>
      <dgm:spPr/>
      <dgm:t>
        <a:bodyPr/>
        <a:lstStyle/>
        <a:p>
          <a:endParaRPr lang="en-US"/>
        </a:p>
      </dgm:t>
    </dgm:pt>
    <dgm:pt modelId="{9689DAF5-1B4F-48BE-B702-131CDB1ADA27}" type="sibTrans" cxnId="{1B2406FA-C1A7-467D-A280-DC894C1CA6BC}">
      <dgm:prSet/>
      <dgm:spPr/>
      <dgm:t>
        <a:bodyPr/>
        <a:lstStyle/>
        <a:p>
          <a:endParaRPr lang="en-US"/>
        </a:p>
      </dgm:t>
    </dgm:pt>
    <dgm:pt modelId="{88018922-BC70-4A69-9668-20F4D1CD51F8}" type="pres">
      <dgm:prSet presAssocID="{B942D931-A736-4067-9B07-978EF3E69F2A}" presName="root" presStyleCnt="0">
        <dgm:presLayoutVars>
          <dgm:dir/>
          <dgm:resizeHandles val="exact"/>
        </dgm:presLayoutVars>
      </dgm:prSet>
      <dgm:spPr/>
    </dgm:pt>
    <dgm:pt modelId="{17811C92-0A9C-41BF-AFDD-D4DCDB2846E4}" type="pres">
      <dgm:prSet presAssocID="{9E648E4B-BEBD-4F97-9F1C-7624F5C3D885}" presName="compNode" presStyleCnt="0"/>
      <dgm:spPr/>
    </dgm:pt>
    <dgm:pt modelId="{F6692402-087D-4752-B7A0-2C94C589F6BB}" type="pres">
      <dgm:prSet presAssocID="{9E648E4B-BEBD-4F97-9F1C-7624F5C3D88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5A048B50-4774-42DA-94B1-8362581DC99D}" type="pres">
      <dgm:prSet presAssocID="{9E648E4B-BEBD-4F97-9F1C-7624F5C3D885}" presName="spaceRect" presStyleCnt="0"/>
      <dgm:spPr/>
    </dgm:pt>
    <dgm:pt modelId="{DD8C6B4D-5BF4-4F72-BE68-9B6ADE9FD17F}" type="pres">
      <dgm:prSet presAssocID="{9E648E4B-BEBD-4F97-9F1C-7624F5C3D885}" presName="textRect" presStyleLbl="revTx" presStyleIdx="0" presStyleCnt="3">
        <dgm:presLayoutVars>
          <dgm:chMax val="1"/>
          <dgm:chPref val="1"/>
        </dgm:presLayoutVars>
      </dgm:prSet>
      <dgm:spPr/>
    </dgm:pt>
    <dgm:pt modelId="{18E53C4C-F736-4076-88BE-A7CFA7B1F10E}" type="pres">
      <dgm:prSet presAssocID="{9ABAF40C-BBE9-40EA-B5D9-6D43BA93A1A8}" presName="sibTrans" presStyleCnt="0"/>
      <dgm:spPr/>
    </dgm:pt>
    <dgm:pt modelId="{285D4290-0D9A-4759-BA18-5FD07B3647DA}" type="pres">
      <dgm:prSet presAssocID="{3A420A94-2326-46F2-906E-6C6E0F9ACD53}" presName="compNode" presStyleCnt="0"/>
      <dgm:spPr/>
    </dgm:pt>
    <dgm:pt modelId="{2B8F5FDE-E44D-4118-B0FE-2C3EA576EAEB}" type="pres">
      <dgm:prSet presAssocID="{3A420A94-2326-46F2-906E-6C6E0F9ACD5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ierarchy"/>
        </a:ext>
      </dgm:extLst>
    </dgm:pt>
    <dgm:pt modelId="{D032CBFA-8A18-42E8-B26F-C6690EC63C33}" type="pres">
      <dgm:prSet presAssocID="{3A420A94-2326-46F2-906E-6C6E0F9ACD53}" presName="spaceRect" presStyleCnt="0"/>
      <dgm:spPr/>
    </dgm:pt>
    <dgm:pt modelId="{1BC46370-52DA-4479-A557-BBC90D29B813}" type="pres">
      <dgm:prSet presAssocID="{3A420A94-2326-46F2-906E-6C6E0F9ACD53}" presName="textRect" presStyleLbl="revTx" presStyleIdx="1" presStyleCnt="3">
        <dgm:presLayoutVars>
          <dgm:chMax val="1"/>
          <dgm:chPref val="1"/>
        </dgm:presLayoutVars>
      </dgm:prSet>
      <dgm:spPr/>
    </dgm:pt>
    <dgm:pt modelId="{8522853D-D0E2-4E6C-9A61-64C5E3340F98}" type="pres">
      <dgm:prSet presAssocID="{A767C74F-242B-4E9F-8184-48C93C669B94}" presName="sibTrans" presStyleCnt="0"/>
      <dgm:spPr/>
    </dgm:pt>
    <dgm:pt modelId="{35B01F19-7302-4674-9072-73A7574A47A0}" type="pres">
      <dgm:prSet presAssocID="{4D8C4DB6-A6E6-4A61-B522-20FB3A8B367B}" presName="compNode" presStyleCnt="0"/>
      <dgm:spPr/>
    </dgm:pt>
    <dgm:pt modelId="{1BBF0C99-369A-489E-8400-31B01A536E23}" type="pres">
      <dgm:prSet presAssocID="{4D8C4DB6-A6E6-4A61-B522-20FB3A8B36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71F7B602-76FF-41FE-82A8-628193FF9799}" type="pres">
      <dgm:prSet presAssocID="{4D8C4DB6-A6E6-4A61-B522-20FB3A8B367B}" presName="spaceRect" presStyleCnt="0"/>
      <dgm:spPr/>
    </dgm:pt>
    <dgm:pt modelId="{FE80A63B-9C57-49F7-81B8-695E09E6760C}" type="pres">
      <dgm:prSet presAssocID="{4D8C4DB6-A6E6-4A61-B522-20FB3A8B367B}" presName="textRect" presStyleLbl="revTx" presStyleIdx="2" presStyleCnt="3">
        <dgm:presLayoutVars>
          <dgm:chMax val="1"/>
          <dgm:chPref val="1"/>
        </dgm:presLayoutVars>
      </dgm:prSet>
      <dgm:spPr/>
    </dgm:pt>
  </dgm:ptLst>
  <dgm:cxnLst>
    <dgm:cxn modelId="{FC961B1F-59C8-4227-B4CB-CE9430F260E0}" type="presOf" srcId="{4D8C4DB6-A6E6-4A61-B522-20FB3A8B367B}" destId="{FE80A63B-9C57-49F7-81B8-695E09E6760C}" srcOrd="0" destOrd="0" presId="urn:microsoft.com/office/officeart/2018/2/layout/IconLabelList"/>
    <dgm:cxn modelId="{27F6FB1F-E2CB-46DC-A86A-D2739A010CB6}" srcId="{B942D931-A736-4067-9B07-978EF3E69F2A}" destId="{9E648E4B-BEBD-4F97-9F1C-7624F5C3D885}" srcOrd="0" destOrd="0" parTransId="{D5E71B8D-9015-4D50-8578-57D7EB54F055}" sibTransId="{9ABAF40C-BBE9-40EA-B5D9-6D43BA93A1A8}"/>
    <dgm:cxn modelId="{7CE1AC23-FE02-46CF-871F-F59B7AE1C7BE}" type="presOf" srcId="{B942D931-A736-4067-9B07-978EF3E69F2A}" destId="{88018922-BC70-4A69-9668-20F4D1CD51F8}" srcOrd="0" destOrd="0" presId="urn:microsoft.com/office/officeart/2018/2/layout/IconLabelList"/>
    <dgm:cxn modelId="{1C2AC65F-D4E4-4D7E-ADA0-0CC075AE6A82}" srcId="{B942D931-A736-4067-9B07-978EF3E69F2A}" destId="{3A420A94-2326-46F2-906E-6C6E0F9ACD53}" srcOrd="1" destOrd="0" parTransId="{405DB35A-7F89-404E-999B-7DBA2FD1DF2B}" sibTransId="{A767C74F-242B-4E9F-8184-48C93C669B94}"/>
    <dgm:cxn modelId="{0A15DE97-E4D2-4E6B-8CC1-FC391011CBF1}" type="presOf" srcId="{9E648E4B-BEBD-4F97-9F1C-7624F5C3D885}" destId="{DD8C6B4D-5BF4-4F72-BE68-9B6ADE9FD17F}" srcOrd="0" destOrd="0" presId="urn:microsoft.com/office/officeart/2018/2/layout/IconLabelList"/>
    <dgm:cxn modelId="{C1DEF1EE-4AFA-4A67-BFF7-697EB17A756A}" type="presOf" srcId="{3A420A94-2326-46F2-906E-6C6E0F9ACD53}" destId="{1BC46370-52DA-4479-A557-BBC90D29B813}" srcOrd="0" destOrd="0" presId="urn:microsoft.com/office/officeart/2018/2/layout/IconLabelList"/>
    <dgm:cxn modelId="{1B2406FA-C1A7-467D-A280-DC894C1CA6BC}" srcId="{B942D931-A736-4067-9B07-978EF3E69F2A}" destId="{4D8C4DB6-A6E6-4A61-B522-20FB3A8B367B}" srcOrd="2" destOrd="0" parTransId="{0082D0E1-9447-4E84-A5D0-902852C876C9}" sibTransId="{9689DAF5-1B4F-48BE-B702-131CDB1ADA27}"/>
    <dgm:cxn modelId="{7DDBB3B6-551F-4242-AD8E-80502ACAD511}" type="presParOf" srcId="{88018922-BC70-4A69-9668-20F4D1CD51F8}" destId="{17811C92-0A9C-41BF-AFDD-D4DCDB2846E4}" srcOrd="0" destOrd="0" presId="urn:microsoft.com/office/officeart/2018/2/layout/IconLabelList"/>
    <dgm:cxn modelId="{EFD45F33-96CC-4DD5-A889-A1E9F9AD5C58}" type="presParOf" srcId="{17811C92-0A9C-41BF-AFDD-D4DCDB2846E4}" destId="{F6692402-087D-4752-B7A0-2C94C589F6BB}" srcOrd="0" destOrd="0" presId="urn:microsoft.com/office/officeart/2018/2/layout/IconLabelList"/>
    <dgm:cxn modelId="{68BE2D9A-B9DB-4059-9D4E-74D7181386C3}" type="presParOf" srcId="{17811C92-0A9C-41BF-AFDD-D4DCDB2846E4}" destId="{5A048B50-4774-42DA-94B1-8362581DC99D}" srcOrd="1" destOrd="0" presId="urn:microsoft.com/office/officeart/2018/2/layout/IconLabelList"/>
    <dgm:cxn modelId="{754DB388-4F5D-425A-AE60-CDA90A8EF156}" type="presParOf" srcId="{17811C92-0A9C-41BF-AFDD-D4DCDB2846E4}" destId="{DD8C6B4D-5BF4-4F72-BE68-9B6ADE9FD17F}" srcOrd="2" destOrd="0" presId="urn:microsoft.com/office/officeart/2018/2/layout/IconLabelList"/>
    <dgm:cxn modelId="{808A06C5-3C8D-4137-9F9B-3E39675DF85E}" type="presParOf" srcId="{88018922-BC70-4A69-9668-20F4D1CD51F8}" destId="{18E53C4C-F736-4076-88BE-A7CFA7B1F10E}" srcOrd="1" destOrd="0" presId="urn:microsoft.com/office/officeart/2018/2/layout/IconLabelList"/>
    <dgm:cxn modelId="{7896EB2F-29D4-44D6-AEF0-F2AFE3DFCA2E}" type="presParOf" srcId="{88018922-BC70-4A69-9668-20F4D1CD51F8}" destId="{285D4290-0D9A-4759-BA18-5FD07B3647DA}" srcOrd="2" destOrd="0" presId="urn:microsoft.com/office/officeart/2018/2/layout/IconLabelList"/>
    <dgm:cxn modelId="{7D872405-47C9-4CC2-BFCF-B77598AFADD3}" type="presParOf" srcId="{285D4290-0D9A-4759-BA18-5FD07B3647DA}" destId="{2B8F5FDE-E44D-4118-B0FE-2C3EA576EAEB}" srcOrd="0" destOrd="0" presId="urn:microsoft.com/office/officeart/2018/2/layout/IconLabelList"/>
    <dgm:cxn modelId="{4A810758-9FD5-4036-9645-4E86033118F5}" type="presParOf" srcId="{285D4290-0D9A-4759-BA18-5FD07B3647DA}" destId="{D032CBFA-8A18-42E8-B26F-C6690EC63C33}" srcOrd="1" destOrd="0" presId="urn:microsoft.com/office/officeart/2018/2/layout/IconLabelList"/>
    <dgm:cxn modelId="{909F29E7-9631-4621-9899-90D8DE51023D}" type="presParOf" srcId="{285D4290-0D9A-4759-BA18-5FD07B3647DA}" destId="{1BC46370-52DA-4479-A557-BBC90D29B813}" srcOrd="2" destOrd="0" presId="urn:microsoft.com/office/officeart/2018/2/layout/IconLabelList"/>
    <dgm:cxn modelId="{E30F08CB-E8CC-4F10-BE17-6562D2EEB044}" type="presParOf" srcId="{88018922-BC70-4A69-9668-20F4D1CD51F8}" destId="{8522853D-D0E2-4E6C-9A61-64C5E3340F98}" srcOrd="3" destOrd="0" presId="urn:microsoft.com/office/officeart/2018/2/layout/IconLabelList"/>
    <dgm:cxn modelId="{2336B812-6ED1-473F-B686-1C64697A9160}" type="presParOf" srcId="{88018922-BC70-4A69-9668-20F4D1CD51F8}" destId="{35B01F19-7302-4674-9072-73A7574A47A0}" srcOrd="4" destOrd="0" presId="urn:microsoft.com/office/officeart/2018/2/layout/IconLabelList"/>
    <dgm:cxn modelId="{F2F13112-4C9E-49A2-875C-371CE5E6602A}" type="presParOf" srcId="{35B01F19-7302-4674-9072-73A7574A47A0}" destId="{1BBF0C99-369A-489E-8400-31B01A536E23}" srcOrd="0" destOrd="0" presId="urn:microsoft.com/office/officeart/2018/2/layout/IconLabelList"/>
    <dgm:cxn modelId="{D62078C7-CC16-4A1D-A40C-53BCF209FA63}" type="presParOf" srcId="{35B01F19-7302-4674-9072-73A7574A47A0}" destId="{71F7B602-76FF-41FE-82A8-628193FF9799}" srcOrd="1" destOrd="0" presId="urn:microsoft.com/office/officeart/2018/2/layout/IconLabelList"/>
    <dgm:cxn modelId="{46435256-4DF6-4958-AF5F-DBC7A122FC19}" type="presParOf" srcId="{35B01F19-7302-4674-9072-73A7574A47A0}" destId="{FE80A63B-9C57-49F7-81B8-695E09E6760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B9D88E-B95F-4BF9-A2CE-C4BABD942CB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1ECB8F2-B1A5-46C2-B314-2D226E17F157}">
      <dgm:prSet/>
      <dgm:spPr/>
      <dgm:t>
        <a:bodyPr/>
        <a:lstStyle/>
        <a:p>
          <a:r>
            <a:rPr lang="en-US" dirty="0"/>
            <a:t>Automation first approach</a:t>
          </a:r>
        </a:p>
      </dgm:t>
    </dgm:pt>
    <dgm:pt modelId="{8DADAED0-D750-448E-9B87-34B9A86282C8}" type="parTrans" cxnId="{52F4FCFD-FE5E-4B79-A53C-113414D7D528}">
      <dgm:prSet/>
      <dgm:spPr/>
      <dgm:t>
        <a:bodyPr/>
        <a:lstStyle/>
        <a:p>
          <a:endParaRPr lang="en-US"/>
        </a:p>
      </dgm:t>
    </dgm:pt>
    <dgm:pt modelId="{31FAFA6C-2071-414E-AC1E-6D53C0D25FF8}" type="sibTrans" cxnId="{52F4FCFD-FE5E-4B79-A53C-113414D7D528}">
      <dgm:prSet/>
      <dgm:spPr/>
      <dgm:t>
        <a:bodyPr/>
        <a:lstStyle/>
        <a:p>
          <a:endParaRPr lang="en-US"/>
        </a:p>
      </dgm:t>
    </dgm:pt>
    <dgm:pt modelId="{EEC5E035-61B7-4557-9413-5E35A9DD74CE}">
      <dgm:prSet/>
      <dgm:spPr/>
      <dgm:t>
        <a:bodyPr/>
        <a:lstStyle/>
        <a:p>
          <a:r>
            <a:rPr lang="en-US" dirty="0"/>
            <a:t>Use browser plugins, IDE plugins, Linting </a:t>
          </a:r>
          <a:r>
            <a:rPr lang="en-US"/>
            <a:t>as appropriate </a:t>
          </a:r>
          <a:r>
            <a:rPr lang="en-US" dirty="0"/>
            <a:t>for your project</a:t>
          </a:r>
        </a:p>
      </dgm:t>
    </dgm:pt>
    <dgm:pt modelId="{AF116C3C-50BA-432D-BDA5-A1F0D3868B6B}" type="parTrans" cxnId="{D89153E4-C473-419F-B36D-F94C33AF282C}">
      <dgm:prSet/>
      <dgm:spPr/>
      <dgm:t>
        <a:bodyPr/>
        <a:lstStyle/>
        <a:p>
          <a:endParaRPr lang="en-US"/>
        </a:p>
      </dgm:t>
    </dgm:pt>
    <dgm:pt modelId="{9117838D-3718-4AE0-822D-0A9C2FDA5EB5}" type="sibTrans" cxnId="{D89153E4-C473-419F-B36D-F94C33AF282C}">
      <dgm:prSet/>
      <dgm:spPr/>
      <dgm:t>
        <a:bodyPr/>
        <a:lstStyle/>
        <a:p>
          <a:endParaRPr lang="en-US"/>
        </a:p>
      </dgm:t>
    </dgm:pt>
    <dgm:pt modelId="{D3C034FD-7613-4CB3-AF5B-7711FC83B832}">
      <dgm:prSet/>
      <dgm:spPr/>
      <dgm:t>
        <a:bodyPr/>
        <a:lstStyle/>
        <a:p>
          <a:r>
            <a:rPr lang="en-US"/>
            <a:t>Test Manually using Keyboard and Screenreaders</a:t>
          </a:r>
        </a:p>
      </dgm:t>
    </dgm:pt>
    <dgm:pt modelId="{B3288476-5008-4F62-9C3A-13DAC3BDE167}" type="parTrans" cxnId="{C9ED4A27-C0D5-45AB-B27B-A94EE97EA0BF}">
      <dgm:prSet/>
      <dgm:spPr/>
      <dgm:t>
        <a:bodyPr/>
        <a:lstStyle/>
        <a:p>
          <a:endParaRPr lang="en-US"/>
        </a:p>
      </dgm:t>
    </dgm:pt>
    <dgm:pt modelId="{4BE0D45D-DC83-4A1B-A1CE-8A2C9D57E448}" type="sibTrans" cxnId="{C9ED4A27-C0D5-45AB-B27B-A94EE97EA0BF}">
      <dgm:prSet/>
      <dgm:spPr/>
      <dgm:t>
        <a:bodyPr/>
        <a:lstStyle/>
        <a:p>
          <a:endParaRPr lang="en-US"/>
        </a:p>
      </dgm:t>
    </dgm:pt>
    <dgm:pt modelId="{2EC9F38A-6942-4905-BAA8-54F619BFEE8F}" type="pres">
      <dgm:prSet presAssocID="{B4B9D88E-B95F-4BF9-A2CE-C4BABD942CBF}" presName="root" presStyleCnt="0">
        <dgm:presLayoutVars>
          <dgm:dir/>
          <dgm:resizeHandles val="exact"/>
        </dgm:presLayoutVars>
      </dgm:prSet>
      <dgm:spPr/>
    </dgm:pt>
    <dgm:pt modelId="{6FAF3EC7-A87E-4CC2-86CA-75375F70C7D7}" type="pres">
      <dgm:prSet presAssocID="{81ECB8F2-B1A5-46C2-B314-2D226E17F157}" presName="compNode" presStyleCnt="0"/>
      <dgm:spPr/>
    </dgm:pt>
    <dgm:pt modelId="{BB51FFC8-2DEE-41A0-B5E5-28EEDE31247B}" type="pres">
      <dgm:prSet presAssocID="{81ECB8F2-B1A5-46C2-B314-2D226E17F157}" presName="bgRect" presStyleLbl="bgShp" presStyleIdx="0" presStyleCnt="3"/>
      <dgm:spPr/>
    </dgm:pt>
    <dgm:pt modelId="{4CC5D346-F843-40B2-A321-99C824045A8F}" type="pres">
      <dgm:prSet presAssocID="{81ECB8F2-B1A5-46C2-B314-2D226E17F15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4EECF160-7440-4EC7-9D8B-6AE657F2449E}" type="pres">
      <dgm:prSet presAssocID="{81ECB8F2-B1A5-46C2-B314-2D226E17F157}" presName="spaceRect" presStyleCnt="0"/>
      <dgm:spPr/>
    </dgm:pt>
    <dgm:pt modelId="{11588CCF-2EFF-41BD-8D0F-81DCC66AE65E}" type="pres">
      <dgm:prSet presAssocID="{81ECB8F2-B1A5-46C2-B314-2D226E17F157}" presName="parTx" presStyleLbl="revTx" presStyleIdx="0" presStyleCnt="3">
        <dgm:presLayoutVars>
          <dgm:chMax val="0"/>
          <dgm:chPref val="0"/>
        </dgm:presLayoutVars>
      </dgm:prSet>
      <dgm:spPr/>
    </dgm:pt>
    <dgm:pt modelId="{CB155D82-E1C0-4F1F-A1F1-49CD822A52FC}" type="pres">
      <dgm:prSet presAssocID="{31FAFA6C-2071-414E-AC1E-6D53C0D25FF8}" presName="sibTrans" presStyleCnt="0"/>
      <dgm:spPr/>
    </dgm:pt>
    <dgm:pt modelId="{13B4FD61-7B9B-4DC3-8B32-72EA3A9C2623}" type="pres">
      <dgm:prSet presAssocID="{EEC5E035-61B7-4557-9413-5E35A9DD74CE}" presName="compNode" presStyleCnt="0"/>
      <dgm:spPr/>
    </dgm:pt>
    <dgm:pt modelId="{BB98C527-056D-4123-9F2B-6821B0F062DB}" type="pres">
      <dgm:prSet presAssocID="{EEC5E035-61B7-4557-9413-5E35A9DD74CE}" presName="bgRect" presStyleLbl="bgShp" presStyleIdx="1" presStyleCnt="3"/>
      <dgm:spPr/>
    </dgm:pt>
    <dgm:pt modelId="{A97C08BF-1712-4CE3-B507-FFCC50F3C7F8}" type="pres">
      <dgm:prSet presAssocID="{EEC5E035-61B7-4557-9413-5E35A9DD74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6D1368EE-5E02-47B1-AF32-5A24B3885805}" type="pres">
      <dgm:prSet presAssocID="{EEC5E035-61B7-4557-9413-5E35A9DD74CE}" presName="spaceRect" presStyleCnt="0"/>
      <dgm:spPr/>
    </dgm:pt>
    <dgm:pt modelId="{A1CFB996-9B56-4C99-ADC3-2F105170E2D8}" type="pres">
      <dgm:prSet presAssocID="{EEC5E035-61B7-4557-9413-5E35A9DD74CE}" presName="parTx" presStyleLbl="revTx" presStyleIdx="1" presStyleCnt="3">
        <dgm:presLayoutVars>
          <dgm:chMax val="0"/>
          <dgm:chPref val="0"/>
        </dgm:presLayoutVars>
      </dgm:prSet>
      <dgm:spPr/>
    </dgm:pt>
    <dgm:pt modelId="{11477D1B-D8D9-40BA-B4C5-3F6CDB49DA3D}" type="pres">
      <dgm:prSet presAssocID="{9117838D-3718-4AE0-822D-0A9C2FDA5EB5}" presName="sibTrans" presStyleCnt="0"/>
      <dgm:spPr/>
    </dgm:pt>
    <dgm:pt modelId="{56E21CF2-5459-4D5D-8B02-AB0CF90CCD4D}" type="pres">
      <dgm:prSet presAssocID="{D3C034FD-7613-4CB3-AF5B-7711FC83B832}" presName="compNode" presStyleCnt="0"/>
      <dgm:spPr/>
    </dgm:pt>
    <dgm:pt modelId="{81433F65-D64D-42EB-A9A0-2DC65C87310A}" type="pres">
      <dgm:prSet presAssocID="{D3C034FD-7613-4CB3-AF5B-7711FC83B832}" presName="bgRect" presStyleLbl="bgShp" presStyleIdx="2" presStyleCnt="3"/>
      <dgm:spPr/>
    </dgm:pt>
    <dgm:pt modelId="{4EF87A7B-78FB-4936-8DFC-939638254E2B}" type="pres">
      <dgm:prSet presAssocID="{D3C034FD-7613-4CB3-AF5B-7711FC83B8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3FC99C66-BC94-4B1A-8ED5-4412DEA9FF1E}" type="pres">
      <dgm:prSet presAssocID="{D3C034FD-7613-4CB3-AF5B-7711FC83B832}" presName="spaceRect" presStyleCnt="0"/>
      <dgm:spPr/>
    </dgm:pt>
    <dgm:pt modelId="{C4273612-8EC0-4D0F-95CA-81C2C3B1088B}" type="pres">
      <dgm:prSet presAssocID="{D3C034FD-7613-4CB3-AF5B-7711FC83B832}" presName="parTx" presStyleLbl="revTx" presStyleIdx="2" presStyleCnt="3">
        <dgm:presLayoutVars>
          <dgm:chMax val="0"/>
          <dgm:chPref val="0"/>
        </dgm:presLayoutVars>
      </dgm:prSet>
      <dgm:spPr/>
    </dgm:pt>
  </dgm:ptLst>
  <dgm:cxnLst>
    <dgm:cxn modelId="{D3701D02-4415-45A1-834B-285C67E228C2}" type="presOf" srcId="{B4B9D88E-B95F-4BF9-A2CE-C4BABD942CBF}" destId="{2EC9F38A-6942-4905-BAA8-54F619BFEE8F}" srcOrd="0" destOrd="0" presId="urn:microsoft.com/office/officeart/2018/2/layout/IconVerticalSolidList"/>
    <dgm:cxn modelId="{C9ED4A27-C0D5-45AB-B27B-A94EE97EA0BF}" srcId="{B4B9D88E-B95F-4BF9-A2CE-C4BABD942CBF}" destId="{D3C034FD-7613-4CB3-AF5B-7711FC83B832}" srcOrd="2" destOrd="0" parTransId="{B3288476-5008-4F62-9C3A-13DAC3BDE167}" sibTransId="{4BE0D45D-DC83-4A1B-A1CE-8A2C9D57E448}"/>
    <dgm:cxn modelId="{D77C1C68-96E3-427B-81FB-7A5C614EA5C4}" type="presOf" srcId="{81ECB8F2-B1A5-46C2-B314-2D226E17F157}" destId="{11588CCF-2EFF-41BD-8D0F-81DCC66AE65E}" srcOrd="0" destOrd="0" presId="urn:microsoft.com/office/officeart/2018/2/layout/IconVerticalSolidList"/>
    <dgm:cxn modelId="{32AC1CC9-3C3A-4441-8B84-4A2721EB59AD}" type="presOf" srcId="{EEC5E035-61B7-4557-9413-5E35A9DD74CE}" destId="{A1CFB996-9B56-4C99-ADC3-2F105170E2D8}" srcOrd="0" destOrd="0" presId="urn:microsoft.com/office/officeart/2018/2/layout/IconVerticalSolidList"/>
    <dgm:cxn modelId="{D89153E4-C473-419F-B36D-F94C33AF282C}" srcId="{B4B9D88E-B95F-4BF9-A2CE-C4BABD942CBF}" destId="{EEC5E035-61B7-4557-9413-5E35A9DD74CE}" srcOrd="1" destOrd="0" parTransId="{AF116C3C-50BA-432D-BDA5-A1F0D3868B6B}" sibTransId="{9117838D-3718-4AE0-822D-0A9C2FDA5EB5}"/>
    <dgm:cxn modelId="{B4A5D9FD-763F-421E-A15C-DC7C93A87475}" type="presOf" srcId="{D3C034FD-7613-4CB3-AF5B-7711FC83B832}" destId="{C4273612-8EC0-4D0F-95CA-81C2C3B1088B}" srcOrd="0" destOrd="0" presId="urn:microsoft.com/office/officeart/2018/2/layout/IconVerticalSolidList"/>
    <dgm:cxn modelId="{52F4FCFD-FE5E-4B79-A53C-113414D7D528}" srcId="{B4B9D88E-B95F-4BF9-A2CE-C4BABD942CBF}" destId="{81ECB8F2-B1A5-46C2-B314-2D226E17F157}" srcOrd="0" destOrd="0" parTransId="{8DADAED0-D750-448E-9B87-34B9A86282C8}" sibTransId="{31FAFA6C-2071-414E-AC1E-6D53C0D25FF8}"/>
    <dgm:cxn modelId="{933FE268-D765-488B-8D8C-D40592967A77}" type="presParOf" srcId="{2EC9F38A-6942-4905-BAA8-54F619BFEE8F}" destId="{6FAF3EC7-A87E-4CC2-86CA-75375F70C7D7}" srcOrd="0" destOrd="0" presId="urn:microsoft.com/office/officeart/2018/2/layout/IconVerticalSolidList"/>
    <dgm:cxn modelId="{B135FA75-1D33-4330-9453-BC3C723ECF50}" type="presParOf" srcId="{6FAF3EC7-A87E-4CC2-86CA-75375F70C7D7}" destId="{BB51FFC8-2DEE-41A0-B5E5-28EEDE31247B}" srcOrd="0" destOrd="0" presId="urn:microsoft.com/office/officeart/2018/2/layout/IconVerticalSolidList"/>
    <dgm:cxn modelId="{C8A01BB8-E851-4B94-8E68-0F7D64CAA51F}" type="presParOf" srcId="{6FAF3EC7-A87E-4CC2-86CA-75375F70C7D7}" destId="{4CC5D346-F843-40B2-A321-99C824045A8F}" srcOrd="1" destOrd="0" presId="urn:microsoft.com/office/officeart/2018/2/layout/IconVerticalSolidList"/>
    <dgm:cxn modelId="{0F55C9DA-E59D-4102-9D96-BB868E9E9E67}" type="presParOf" srcId="{6FAF3EC7-A87E-4CC2-86CA-75375F70C7D7}" destId="{4EECF160-7440-4EC7-9D8B-6AE657F2449E}" srcOrd="2" destOrd="0" presId="urn:microsoft.com/office/officeart/2018/2/layout/IconVerticalSolidList"/>
    <dgm:cxn modelId="{8832717A-CF60-455F-A8E4-709009C82FE1}" type="presParOf" srcId="{6FAF3EC7-A87E-4CC2-86CA-75375F70C7D7}" destId="{11588CCF-2EFF-41BD-8D0F-81DCC66AE65E}" srcOrd="3" destOrd="0" presId="urn:microsoft.com/office/officeart/2018/2/layout/IconVerticalSolidList"/>
    <dgm:cxn modelId="{776A8F9A-E17A-49A7-8C24-7F9C77039B07}" type="presParOf" srcId="{2EC9F38A-6942-4905-BAA8-54F619BFEE8F}" destId="{CB155D82-E1C0-4F1F-A1F1-49CD822A52FC}" srcOrd="1" destOrd="0" presId="urn:microsoft.com/office/officeart/2018/2/layout/IconVerticalSolidList"/>
    <dgm:cxn modelId="{ABA953E0-DE9A-4E75-84DC-9B87D32E5A67}" type="presParOf" srcId="{2EC9F38A-6942-4905-BAA8-54F619BFEE8F}" destId="{13B4FD61-7B9B-4DC3-8B32-72EA3A9C2623}" srcOrd="2" destOrd="0" presId="urn:microsoft.com/office/officeart/2018/2/layout/IconVerticalSolidList"/>
    <dgm:cxn modelId="{ED6BA59A-9642-4163-9164-E1AF3166886E}" type="presParOf" srcId="{13B4FD61-7B9B-4DC3-8B32-72EA3A9C2623}" destId="{BB98C527-056D-4123-9F2B-6821B0F062DB}" srcOrd="0" destOrd="0" presId="urn:microsoft.com/office/officeart/2018/2/layout/IconVerticalSolidList"/>
    <dgm:cxn modelId="{00D78805-DAE9-4F44-903E-2967B01ED2BC}" type="presParOf" srcId="{13B4FD61-7B9B-4DC3-8B32-72EA3A9C2623}" destId="{A97C08BF-1712-4CE3-B507-FFCC50F3C7F8}" srcOrd="1" destOrd="0" presId="urn:microsoft.com/office/officeart/2018/2/layout/IconVerticalSolidList"/>
    <dgm:cxn modelId="{8ED1A8A3-9EE7-40C3-B57C-A0D00A57CAE9}" type="presParOf" srcId="{13B4FD61-7B9B-4DC3-8B32-72EA3A9C2623}" destId="{6D1368EE-5E02-47B1-AF32-5A24B3885805}" srcOrd="2" destOrd="0" presId="urn:microsoft.com/office/officeart/2018/2/layout/IconVerticalSolidList"/>
    <dgm:cxn modelId="{DDE9F2F1-9A94-4886-87E1-CEAE2D1E7AA4}" type="presParOf" srcId="{13B4FD61-7B9B-4DC3-8B32-72EA3A9C2623}" destId="{A1CFB996-9B56-4C99-ADC3-2F105170E2D8}" srcOrd="3" destOrd="0" presId="urn:microsoft.com/office/officeart/2018/2/layout/IconVerticalSolidList"/>
    <dgm:cxn modelId="{2B1CD238-388A-43DB-B4A9-0A909BC50A89}" type="presParOf" srcId="{2EC9F38A-6942-4905-BAA8-54F619BFEE8F}" destId="{11477D1B-D8D9-40BA-B4C5-3F6CDB49DA3D}" srcOrd="3" destOrd="0" presId="urn:microsoft.com/office/officeart/2018/2/layout/IconVerticalSolidList"/>
    <dgm:cxn modelId="{56742BFD-ACCA-4F49-94C2-788A11CEE759}" type="presParOf" srcId="{2EC9F38A-6942-4905-BAA8-54F619BFEE8F}" destId="{56E21CF2-5459-4D5D-8B02-AB0CF90CCD4D}" srcOrd="4" destOrd="0" presId="urn:microsoft.com/office/officeart/2018/2/layout/IconVerticalSolidList"/>
    <dgm:cxn modelId="{BC99BEC6-5EDF-4662-AC16-2FFF4C8B1205}" type="presParOf" srcId="{56E21CF2-5459-4D5D-8B02-AB0CF90CCD4D}" destId="{81433F65-D64D-42EB-A9A0-2DC65C87310A}" srcOrd="0" destOrd="0" presId="urn:microsoft.com/office/officeart/2018/2/layout/IconVerticalSolidList"/>
    <dgm:cxn modelId="{AC07FF7A-602A-42C4-95B3-69DE586F5F51}" type="presParOf" srcId="{56E21CF2-5459-4D5D-8B02-AB0CF90CCD4D}" destId="{4EF87A7B-78FB-4936-8DFC-939638254E2B}" srcOrd="1" destOrd="0" presId="urn:microsoft.com/office/officeart/2018/2/layout/IconVerticalSolidList"/>
    <dgm:cxn modelId="{A8534D29-8205-4C77-B9F3-F07E8E323B1B}" type="presParOf" srcId="{56E21CF2-5459-4D5D-8B02-AB0CF90CCD4D}" destId="{3FC99C66-BC94-4B1A-8ED5-4412DEA9FF1E}" srcOrd="2" destOrd="0" presId="urn:microsoft.com/office/officeart/2018/2/layout/IconVerticalSolidList"/>
    <dgm:cxn modelId="{C5EF4891-CDB0-44A2-8AAA-B8388D905243}" type="presParOf" srcId="{56E21CF2-5459-4D5D-8B02-AB0CF90CCD4D}" destId="{C4273612-8EC0-4D0F-95CA-81C2C3B1088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D3327-2853-4C05-8597-7429EB2768D5}">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E518DE-A55B-4520-8CA4-36183E75615B}">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86E54E-717C-4E58-A397-0081B17F5DEE}">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Manually navigate to each URL</a:t>
          </a:r>
        </a:p>
      </dsp:txBody>
      <dsp:txXfrm>
        <a:off x="1432649" y="2447"/>
        <a:ext cx="5156041" cy="1240389"/>
      </dsp:txXfrm>
    </dsp:sp>
    <dsp:sp modelId="{5B64A382-009A-41A1-893C-022D6EA583B7}">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BC2198-8FD5-45E5-95ED-67CD92E94B04}">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81AE02-B60D-451F-8FC9-2AE5F8ADCD83}">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Can get skipped. </a:t>
          </a:r>
        </a:p>
      </dsp:txBody>
      <dsp:txXfrm>
        <a:off x="1432649" y="1552933"/>
        <a:ext cx="5156041" cy="1240389"/>
      </dsp:txXfrm>
    </dsp:sp>
    <dsp:sp modelId="{4D3C609D-05C5-4900-81A7-F00D1461FF81}">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5F5E4-C43B-47B9-8D8B-76ED17E209D9}">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F873FC-F9E7-4BA6-A173-9F06E45A9D43}">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Testing full  website would be a lengthy process</a:t>
          </a:r>
        </a:p>
      </dsp:txBody>
      <dsp:txXfrm>
        <a:off x="1432649" y="3103420"/>
        <a:ext cx="5156041" cy="1240389"/>
      </dsp:txXfrm>
    </dsp:sp>
    <dsp:sp modelId="{BC202CEB-ED97-48A2-B742-F6ADB471DF94}">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C0EDD6-6181-4DF5-8F7D-5493D3D5922D}">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687B30-4AEE-4703-BC59-52CFB57AD38E}">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Too many errors and difficult to interpret the results</a:t>
          </a:r>
        </a:p>
      </dsp:txBody>
      <dsp:txXfrm>
        <a:off x="1432649" y="4653906"/>
        <a:ext cx="5156041"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92402-087D-4752-B7A0-2C94C589F6BB}">
      <dsp:nvSpPr>
        <dsp:cNvPr id="0" name=""/>
        <dsp:cNvSpPr/>
      </dsp:nvSpPr>
      <dsp:spPr>
        <a:xfrm>
          <a:off x="1082105" y="878242"/>
          <a:ext cx="1485526" cy="14855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8C6B4D-5BF4-4F72-BE68-9B6ADE9FD17F}">
      <dsp:nvSpPr>
        <dsp:cNvPr id="0" name=""/>
        <dsp:cNvSpPr/>
      </dsp:nvSpPr>
      <dsp:spPr>
        <a:xfrm>
          <a:off x="174284"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Selenium based frameworks</a:t>
          </a:r>
        </a:p>
      </dsp:txBody>
      <dsp:txXfrm>
        <a:off x="174284" y="2753095"/>
        <a:ext cx="3301169" cy="720000"/>
      </dsp:txXfrm>
    </dsp:sp>
    <dsp:sp modelId="{2B8F5FDE-E44D-4118-B0FE-2C3EA576EAEB}">
      <dsp:nvSpPr>
        <dsp:cNvPr id="0" name=""/>
        <dsp:cNvSpPr/>
      </dsp:nvSpPr>
      <dsp:spPr>
        <a:xfrm>
          <a:off x="4960980" y="878242"/>
          <a:ext cx="1485526" cy="14855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C46370-52DA-4479-A557-BBC90D29B813}">
      <dsp:nvSpPr>
        <dsp:cNvPr id="0" name=""/>
        <dsp:cNvSpPr/>
      </dsp:nvSpPr>
      <dsp:spPr>
        <a:xfrm>
          <a:off x="4053158"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PhanthomJS (WebKit) based frameworks</a:t>
          </a:r>
        </a:p>
      </dsp:txBody>
      <dsp:txXfrm>
        <a:off x="4053158" y="2753095"/>
        <a:ext cx="3301169" cy="720000"/>
      </dsp:txXfrm>
    </dsp:sp>
    <dsp:sp modelId="{1BBF0C99-369A-489E-8400-31B01A536E23}">
      <dsp:nvSpPr>
        <dsp:cNvPr id="0" name=""/>
        <dsp:cNvSpPr/>
      </dsp:nvSpPr>
      <dsp:spPr>
        <a:xfrm>
          <a:off x="8839854" y="878242"/>
          <a:ext cx="1485526" cy="14855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80A63B-9C57-49F7-81B8-695E09E6760C}">
      <dsp:nvSpPr>
        <dsp:cNvPr id="0" name=""/>
        <dsp:cNvSpPr/>
      </dsp:nvSpPr>
      <dsp:spPr>
        <a:xfrm>
          <a:off x="7932033" y="2753095"/>
          <a:ext cx="33011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US" sz="2300" kern="1200"/>
            <a:t>Chrome headless based frameworks like Puppeteer</a:t>
          </a:r>
        </a:p>
      </dsp:txBody>
      <dsp:txXfrm>
        <a:off x="7932033" y="2753095"/>
        <a:ext cx="3301169"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1FFC8-2DEE-41A0-B5E5-28EEDE31247B}">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C5D346-F843-40B2-A321-99C824045A8F}">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588CCF-2EFF-41BD-8D0F-81DCC66AE65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Automation first approach</a:t>
          </a:r>
        </a:p>
      </dsp:txBody>
      <dsp:txXfrm>
        <a:off x="1941716" y="718"/>
        <a:ext cx="4571887" cy="1681139"/>
      </dsp:txXfrm>
    </dsp:sp>
    <dsp:sp modelId="{BB98C527-056D-4123-9F2B-6821B0F062DB}">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7C08BF-1712-4CE3-B507-FFCC50F3C7F8}">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CFB996-9B56-4C99-ADC3-2F105170E2D8}">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Use browser plugins, IDE plugins, Linting </a:t>
          </a:r>
          <a:r>
            <a:rPr lang="en-US" sz="2500" kern="1200"/>
            <a:t>as appropriate </a:t>
          </a:r>
          <a:r>
            <a:rPr lang="en-US" sz="2500" kern="1200" dirty="0"/>
            <a:t>for your project</a:t>
          </a:r>
        </a:p>
      </dsp:txBody>
      <dsp:txXfrm>
        <a:off x="1941716" y="2102143"/>
        <a:ext cx="4571887" cy="1681139"/>
      </dsp:txXfrm>
    </dsp:sp>
    <dsp:sp modelId="{81433F65-D64D-42EB-A9A0-2DC65C87310A}">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F87A7B-78FB-4936-8DFC-939638254E2B}">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273612-8EC0-4D0F-95CA-81C2C3B1088B}">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Test Manually using Keyboard and Screenreaders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DF29A-7BDE-164C-BE58-A00A24C56689}" type="datetimeFigureOut">
              <a:rPr lang="en-US" smtClean="0"/>
              <a:t>5/21/20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E2320-D10E-8040-8880-CA99EFB2CF2B}" type="slidenum">
              <a:rPr lang="en-US" smtClean="0"/>
              <a:t>‹#›</a:t>
            </a:fld>
            <a:endParaRPr lang="en-US"/>
          </a:p>
        </p:txBody>
      </p:sp>
    </p:spTree>
    <p:extLst>
      <p:ext uri="{BB962C8B-B14F-4D97-AF65-F5344CB8AC3E}">
        <p14:creationId xmlns:p14="http://schemas.microsoft.com/office/powerpoint/2010/main" val="4089195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arketplace/axe-linter"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axe-linter.deque.com/"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Intervention still required to evaluate the alt text, context description, custom widgets behavior, logical flow, focus indicators, keyboard testing,  session timing etc. </a:t>
            </a:r>
          </a:p>
        </p:txBody>
      </p:sp>
      <p:sp>
        <p:nvSpPr>
          <p:cNvPr id="4" name="Slide Number Placeholder 3"/>
          <p:cNvSpPr>
            <a:spLocks noGrp="1"/>
          </p:cNvSpPr>
          <p:nvPr>
            <p:ph type="sldNum" sz="quarter" idx="5"/>
          </p:nvPr>
        </p:nvSpPr>
        <p:spPr/>
        <p:txBody>
          <a:bodyPr/>
          <a:lstStyle/>
          <a:p>
            <a:fld id="{791E2320-D10E-8040-8880-CA99EFB2CF2B}" type="slidenum">
              <a:rPr lang="en-US" smtClean="0"/>
              <a:t>4</a:t>
            </a:fld>
            <a:endParaRPr lang="en-US"/>
          </a:p>
        </p:txBody>
      </p:sp>
    </p:spTree>
    <p:extLst>
      <p:ext uri="{BB962C8B-B14F-4D97-AF65-F5344CB8AC3E}">
        <p14:creationId xmlns:p14="http://schemas.microsoft.com/office/powerpoint/2010/main" val="2480806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tries testing while creating PR with </a:t>
            </a:r>
            <a:r>
              <a:rPr lang="en-US" dirty="0" err="1"/>
              <a:t>AccessLint</a:t>
            </a:r>
            <a:endParaRPr lang="en-US" dirty="0"/>
          </a:p>
          <a:p>
            <a:r>
              <a:rPr lang="en-US" dirty="0"/>
              <a:t>Can be installed as </a:t>
            </a:r>
            <a:r>
              <a:rPr lang="en-US" dirty="0" err="1"/>
              <a:t>Github</a:t>
            </a:r>
            <a:r>
              <a:rPr lang="en-US" dirty="0"/>
              <a:t> Application </a:t>
            </a:r>
          </a:p>
          <a:p>
            <a:r>
              <a:rPr lang="en-US" dirty="0"/>
              <a:t>"When a pull request is opened, </a:t>
            </a:r>
            <a:r>
              <a:rPr lang="en-US" dirty="0" err="1"/>
              <a:t>AccessLint</a:t>
            </a:r>
            <a:r>
              <a:rPr lang="en-US" dirty="0"/>
              <a:t> reviews the changes and comments with any new accessibility issues, giving you quick, timely, and targeted feedback, before code goes live."</a:t>
            </a:r>
          </a:p>
          <a:p>
            <a:r>
              <a:rPr lang="en-US" dirty="0"/>
              <a:t>Challenge - </a:t>
            </a:r>
            <a:r>
              <a:rPr lang="en-US" dirty="0" err="1"/>
              <a:t>Doen't</a:t>
            </a:r>
            <a:r>
              <a:rPr lang="en-US" dirty="0"/>
              <a:t> work with Dynamic code </a:t>
            </a:r>
          </a:p>
          <a:p>
            <a:endParaRPr lang="en-US" dirty="0"/>
          </a:p>
        </p:txBody>
      </p:sp>
      <p:sp>
        <p:nvSpPr>
          <p:cNvPr id="4" name="Slide Number Placeholder 3"/>
          <p:cNvSpPr>
            <a:spLocks noGrp="1"/>
          </p:cNvSpPr>
          <p:nvPr>
            <p:ph type="sldNum" sz="quarter" idx="5"/>
          </p:nvPr>
        </p:nvSpPr>
        <p:spPr/>
        <p:txBody>
          <a:bodyPr/>
          <a:lstStyle/>
          <a:p>
            <a:fld id="{791E2320-D10E-8040-8880-CA99EFB2CF2B}" type="slidenum">
              <a:rPr lang="en-US" smtClean="0"/>
              <a:t>13</a:t>
            </a:fld>
            <a:endParaRPr lang="en-US"/>
          </a:p>
        </p:txBody>
      </p:sp>
    </p:spTree>
    <p:extLst>
      <p:ext uri="{BB962C8B-B14F-4D97-AF65-F5344CB8AC3E}">
        <p14:creationId xmlns:p14="http://schemas.microsoft.com/office/powerpoint/2010/main" val="527489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Installed – Need to Try</a:t>
            </a:r>
            <a:br>
              <a:rPr lang="en-US" dirty="0"/>
            </a:br>
            <a:r>
              <a:rPr lang="en-US" dirty="0"/>
              <a:t>Free for Personal sites</a:t>
            </a:r>
            <a:br>
              <a:rPr lang="en-US" dirty="0"/>
            </a:br>
            <a:r>
              <a:rPr lang="en-US" dirty="0">
                <a:hlinkClick r:id="rId3"/>
              </a:rPr>
              <a:t>https://github.com/marketplace/axe-linter</a:t>
            </a:r>
            <a:br>
              <a:rPr lang="en-US" dirty="0"/>
            </a:br>
            <a:r>
              <a:rPr lang="en-US" dirty="0">
                <a:hlinkClick r:id="rId4"/>
              </a:rPr>
              <a:t>https://axe-linter.deque.com/</a:t>
            </a:r>
            <a:endParaRPr lang="en-US" dirty="0"/>
          </a:p>
        </p:txBody>
      </p:sp>
      <p:sp>
        <p:nvSpPr>
          <p:cNvPr id="4" name="Slide Number Placeholder 3"/>
          <p:cNvSpPr>
            <a:spLocks noGrp="1"/>
          </p:cNvSpPr>
          <p:nvPr>
            <p:ph type="sldNum" sz="quarter" idx="5"/>
          </p:nvPr>
        </p:nvSpPr>
        <p:spPr/>
        <p:txBody>
          <a:bodyPr/>
          <a:lstStyle/>
          <a:p>
            <a:fld id="{791E2320-D10E-8040-8880-CA99EFB2CF2B}" type="slidenum">
              <a:rPr lang="en-US" smtClean="0"/>
              <a:t>14</a:t>
            </a:fld>
            <a:endParaRPr lang="en-US"/>
          </a:p>
        </p:txBody>
      </p:sp>
    </p:spTree>
    <p:extLst>
      <p:ext uri="{BB962C8B-B14F-4D97-AF65-F5344CB8AC3E}">
        <p14:creationId xmlns:p14="http://schemas.microsoft.com/office/powerpoint/2010/main" val="2699076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has its own advantages and disadvantages. Selenium code breaks frequently because of Wait calls. When the wait time is too less, it breaks the flow and when its too much its very slow. On top of it accessibility evaluation of entire html should be checked. Makes it very slow. </a:t>
            </a:r>
          </a:p>
        </p:txBody>
      </p:sp>
      <p:sp>
        <p:nvSpPr>
          <p:cNvPr id="4" name="Slide Number Placeholder 3"/>
          <p:cNvSpPr>
            <a:spLocks noGrp="1"/>
          </p:cNvSpPr>
          <p:nvPr>
            <p:ph type="sldNum" sz="quarter" idx="5"/>
          </p:nvPr>
        </p:nvSpPr>
        <p:spPr/>
        <p:txBody>
          <a:bodyPr/>
          <a:lstStyle/>
          <a:p>
            <a:fld id="{791E2320-D10E-8040-8880-CA99EFB2CF2B}" type="slidenum">
              <a:rPr lang="en-US" smtClean="0"/>
              <a:t>15</a:t>
            </a:fld>
            <a:endParaRPr lang="en-US"/>
          </a:p>
        </p:txBody>
      </p:sp>
    </p:spTree>
    <p:extLst>
      <p:ext uri="{BB962C8B-B14F-4D97-AF65-F5344CB8AC3E}">
        <p14:creationId xmlns:p14="http://schemas.microsoft.com/office/powerpoint/2010/main" val="2870845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 Lines of Code</a:t>
            </a:r>
          </a:p>
        </p:txBody>
      </p:sp>
      <p:sp>
        <p:nvSpPr>
          <p:cNvPr id="4" name="Slide Number Placeholder 3"/>
          <p:cNvSpPr>
            <a:spLocks noGrp="1"/>
          </p:cNvSpPr>
          <p:nvPr>
            <p:ph type="sldNum" sz="quarter" idx="5"/>
          </p:nvPr>
        </p:nvSpPr>
        <p:spPr/>
        <p:txBody>
          <a:bodyPr/>
          <a:lstStyle/>
          <a:p>
            <a:fld id="{791E2320-D10E-8040-8880-CA99EFB2CF2B}" type="slidenum">
              <a:rPr lang="en-US" smtClean="0"/>
              <a:t>17</a:t>
            </a:fld>
            <a:endParaRPr lang="en-US"/>
          </a:p>
        </p:txBody>
      </p:sp>
    </p:spTree>
    <p:extLst>
      <p:ext uri="{BB962C8B-B14F-4D97-AF65-F5344CB8AC3E}">
        <p14:creationId xmlns:p14="http://schemas.microsoft.com/office/powerpoint/2010/main" val="3101972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Timestamped snapshots at each step,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real-time reloading, </a:t>
            </a:r>
          </a:p>
          <a:p>
            <a:pPr marL="171450" indent="-171450">
              <a:buFontTx/>
              <a:buChar char="-"/>
            </a:pPr>
            <a:r>
              <a:rPr lang="en-US" sz="1200" b="0" i="0" kern="1200" dirty="0">
                <a:solidFill>
                  <a:schemeClr val="tx1"/>
                </a:solidFill>
                <a:effectLst/>
                <a:latin typeface="+mn-lt"/>
                <a:ea typeface="+mn-ea"/>
                <a:cs typeface="+mn-cs"/>
              </a:rPr>
              <a:t>automatic waiting, and </a:t>
            </a:r>
          </a:p>
          <a:p>
            <a:pPr marL="171450" indent="-171450">
              <a:buFontTx/>
              <a:buChar char="-"/>
            </a:pPr>
            <a:r>
              <a:rPr lang="en-US" sz="1200" b="0" i="0" kern="1200" dirty="0">
                <a:solidFill>
                  <a:schemeClr val="tx1"/>
                </a:solidFill>
                <a:effectLst/>
                <a:latin typeface="+mn-lt"/>
                <a:ea typeface="+mn-ea"/>
                <a:cs typeface="+mn-cs"/>
              </a:rPr>
              <a:t>screen &amp; video captures. </a:t>
            </a:r>
            <a:endParaRPr lang="en-US" dirty="0"/>
          </a:p>
        </p:txBody>
      </p:sp>
      <p:sp>
        <p:nvSpPr>
          <p:cNvPr id="4" name="Slide Number Placeholder 3"/>
          <p:cNvSpPr>
            <a:spLocks noGrp="1"/>
          </p:cNvSpPr>
          <p:nvPr>
            <p:ph type="sldNum" sz="quarter" idx="5"/>
          </p:nvPr>
        </p:nvSpPr>
        <p:spPr/>
        <p:txBody>
          <a:bodyPr/>
          <a:lstStyle/>
          <a:p>
            <a:fld id="{791E2320-D10E-8040-8880-CA99EFB2CF2B}" type="slidenum">
              <a:rPr lang="en-US" smtClean="0"/>
              <a:t>18</a:t>
            </a:fld>
            <a:endParaRPr lang="en-US"/>
          </a:p>
        </p:txBody>
      </p:sp>
    </p:spTree>
    <p:extLst>
      <p:ext uri="{BB962C8B-B14F-4D97-AF65-F5344CB8AC3E}">
        <p14:creationId xmlns:p14="http://schemas.microsoft.com/office/powerpoint/2010/main" val="1082668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Though Keyboard testing can be automated, it requires plenty of code to be written.  Test Engineers are trying to get away from writing code by recording and playing test cases. AI content is still not accurate.  Advise stick with WCAG checklist which is the low hanging fruit</a:t>
            </a:r>
          </a:p>
        </p:txBody>
      </p:sp>
      <p:sp>
        <p:nvSpPr>
          <p:cNvPr id="4" name="Slide Number Placeholder 3"/>
          <p:cNvSpPr>
            <a:spLocks noGrp="1"/>
          </p:cNvSpPr>
          <p:nvPr>
            <p:ph type="sldNum" sz="quarter" idx="5"/>
          </p:nvPr>
        </p:nvSpPr>
        <p:spPr/>
        <p:txBody>
          <a:bodyPr/>
          <a:lstStyle/>
          <a:p>
            <a:fld id="{791E2320-D10E-8040-8880-CA99EFB2CF2B}" type="slidenum">
              <a:rPr lang="en-US" smtClean="0"/>
              <a:t>5</a:t>
            </a:fld>
            <a:endParaRPr lang="en-US"/>
          </a:p>
        </p:txBody>
      </p:sp>
    </p:spTree>
    <p:extLst>
      <p:ext uri="{BB962C8B-B14F-4D97-AF65-F5344CB8AC3E}">
        <p14:creationId xmlns:p14="http://schemas.microsoft.com/office/powerpoint/2010/main" val="260569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them can help in </a:t>
            </a:r>
            <a:r>
              <a:rPr lang="en-US" dirty="0" err="1"/>
              <a:t>autofilling</a:t>
            </a:r>
            <a:endParaRPr lang="en-US" dirty="0"/>
          </a:p>
        </p:txBody>
      </p:sp>
      <p:sp>
        <p:nvSpPr>
          <p:cNvPr id="4" name="Slide Number Placeholder 3"/>
          <p:cNvSpPr>
            <a:spLocks noGrp="1"/>
          </p:cNvSpPr>
          <p:nvPr>
            <p:ph type="sldNum" sz="quarter" idx="5"/>
          </p:nvPr>
        </p:nvSpPr>
        <p:spPr/>
        <p:txBody>
          <a:bodyPr/>
          <a:lstStyle/>
          <a:p>
            <a:fld id="{791E2320-D10E-8040-8880-CA99EFB2CF2B}" type="slidenum">
              <a:rPr lang="en-US" smtClean="0"/>
              <a:t>6</a:t>
            </a:fld>
            <a:endParaRPr lang="en-US"/>
          </a:p>
        </p:txBody>
      </p:sp>
    </p:spTree>
    <p:extLst>
      <p:ext uri="{BB962C8B-B14F-4D97-AF65-F5344CB8AC3E}">
        <p14:creationId xmlns:p14="http://schemas.microsoft.com/office/powerpoint/2010/main" val="4183269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them can help in evaluating code</a:t>
            </a:r>
            <a:br>
              <a:rPr lang="en-US" dirty="0"/>
            </a:br>
            <a:r>
              <a:rPr lang="en-US" dirty="0"/>
              <a:t>https://</a:t>
            </a:r>
            <a:r>
              <a:rPr lang="en-US" dirty="0" err="1"/>
              <a:t>github.com</a:t>
            </a:r>
            <a:r>
              <a:rPr lang="en-US" dirty="0"/>
              <a:t>/</a:t>
            </a:r>
            <a:r>
              <a:rPr lang="en-US" dirty="0" err="1"/>
              <a:t>webhintio</a:t>
            </a:r>
            <a:r>
              <a:rPr lang="en-US" dirty="0"/>
              <a:t>/hint</a:t>
            </a:r>
          </a:p>
          <a:p>
            <a:r>
              <a:rPr lang="en-US" dirty="0"/>
              <a:t>https://</a:t>
            </a:r>
            <a:r>
              <a:rPr lang="en-US" dirty="0" err="1"/>
              <a:t>github.com</a:t>
            </a:r>
            <a:r>
              <a:rPr lang="en-US" dirty="0"/>
              <a:t>/</a:t>
            </a:r>
            <a:r>
              <a:rPr lang="en-US" dirty="0" err="1"/>
              <a:t>mvdschee</a:t>
            </a:r>
            <a:r>
              <a:rPr lang="en-US" dirty="0"/>
              <a:t>/web-accessibility</a:t>
            </a:r>
          </a:p>
          <a:p>
            <a:br>
              <a:rPr lang="en-US" dirty="0"/>
            </a:br>
            <a:r>
              <a:rPr lang="en-US" dirty="0"/>
              <a:t>Challenge: Should be able to test the rendered content in the browser. </a:t>
            </a:r>
          </a:p>
        </p:txBody>
      </p:sp>
      <p:sp>
        <p:nvSpPr>
          <p:cNvPr id="4" name="Slide Number Placeholder 3"/>
          <p:cNvSpPr>
            <a:spLocks noGrp="1"/>
          </p:cNvSpPr>
          <p:nvPr>
            <p:ph type="sldNum" sz="quarter" idx="5"/>
          </p:nvPr>
        </p:nvSpPr>
        <p:spPr/>
        <p:txBody>
          <a:bodyPr/>
          <a:lstStyle/>
          <a:p>
            <a:fld id="{791E2320-D10E-8040-8880-CA99EFB2CF2B}" type="slidenum">
              <a:rPr lang="en-US" smtClean="0"/>
              <a:t>7</a:t>
            </a:fld>
            <a:endParaRPr lang="en-US"/>
          </a:p>
        </p:txBody>
      </p:sp>
    </p:spTree>
    <p:extLst>
      <p:ext uri="{BB962C8B-B14F-4D97-AF65-F5344CB8AC3E}">
        <p14:creationId xmlns:p14="http://schemas.microsoft.com/office/powerpoint/2010/main" val="1800707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your favorite browser tools? </a:t>
            </a:r>
            <a:br>
              <a:rPr lang="en-US" dirty="0"/>
            </a:br>
            <a:r>
              <a:rPr lang="en-US" dirty="0"/>
              <a:t>Browser Extensions Widely used..</a:t>
            </a:r>
          </a:p>
          <a:p>
            <a:r>
              <a:rPr lang="en-US" dirty="0"/>
              <a:t>Chrome </a:t>
            </a:r>
            <a:r>
              <a:rPr lang="en-US" dirty="0" err="1"/>
              <a:t>LightHouse</a:t>
            </a:r>
            <a:r>
              <a:rPr lang="en-US" dirty="0"/>
              <a:t> (</a:t>
            </a:r>
            <a:r>
              <a:rPr lang="en-US" dirty="0" err="1"/>
              <a:t>Quicky</a:t>
            </a:r>
            <a:r>
              <a:rPr lang="en-US" dirty="0"/>
              <a:t>)</a:t>
            </a:r>
          </a:p>
          <a:p>
            <a:r>
              <a:rPr lang="en-US" dirty="0"/>
              <a:t>Wave (</a:t>
            </a:r>
            <a:r>
              <a:rPr lang="en-US" dirty="0" err="1"/>
              <a:t>Quicky</a:t>
            </a:r>
            <a:r>
              <a:rPr lang="en-US" dirty="0"/>
              <a:t>)</a:t>
            </a:r>
          </a:p>
          <a:p>
            <a:r>
              <a:rPr lang="en-US" dirty="0" err="1"/>
              <a:t>WebHint</a:t>
            </a:r>
            <a:endParaRPr lang="en-US" dirty="0"/>
          </a:p>
          <a:p>
            <a:r>
              <a:rPr lang="en-US" dirty="0"/>
              <a:t>Microsoft Insights (Pro)</a:t>
            </a:r>
          </a:p>
          <a:p>
            <a:endParaRPr lang="en-US" dirty="0"/>
          </a:p>
        </p:txBody>
      </p:sp>
      <p:sp>
        <p:nvSpPr>
          <p:cNvPr id="4" name="Slide Number Placeholder 3"/>
          <p:cNvSpPr>
            <a:spLocks noGrp="1"/>
          </p:cNvSpPr>
          <p:nvPr>
            <p:ph type="sldNum" sz="quarter" idx="5"/>
          </p:nvPr>
        </p:nvSpPr>
        <p:spPr/>
        <p:txBody>
          <a:bodyPr/>
          <a:lstStyle/>
          <a:p>
            <a:fld id="{791E2320-D10E-8040-8880-CA99EFB2CF2B}" type="slidenum">
              <a:rPr lang="en-US" smtClean="0"/>
              <a:t>8</a:t>
            </a:fld>
            <a:endParaRPr lang="en-US"/>
          </a:p>
        </p:txBody>
      </p:sp>
    </p:spTree>
    <p:extLst>
      <p:ext uri="{BB962C8B-B14F-4D97-AF65-F5344CB8AC3E}">
        <p14:creationId xmlns:p14="http://schemas.microsoft.com/office/powerpoint/2010/main" val="3761923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trick when using axe is to always filter by violation. Chrome lighthouse only shows axe violations</a:t>
            </a:r>
          </a:p>
        </p:txBody>
      </p:sp>
      <p:sp>
        <p:nvSpPr>
          <p:cNvPr id="4" name="Slide Number Placeholder 3"/>
          <p:cNvSpPr>
            <a:spLocks noGrp="1"/>
          </p:cNvSpPr>
          <p:nvPr>
            <p:ph type="sldNum" sz="quarter" idx="5"/>
          </p:nvPr>
        </p:nvSpPr>
        <p:spPr/>
        <p:txBody>
          <a:bodyPr/>
          <a:lstStyle/>
          <a:p>
            <a:fld id="{791E2320-D10E-8040-8880-CA99EFB2CF2B}" type="slidenum">
              <a:rPr lang="en-US" smtClean="0"/>
              <a:t>9</a:t>
            </a:fld>
            <a:endParaRPr lang="en-US"/>
          </a:p>
        </p:txBody>
      </p:sp>
    </p:spTree>
    <p:extLst>
      <p:ext uri="{BB962C8B-B14F-4D97-AF65-F5344CB8AC3E}">
        <p14:creationId xmlns:p14="http://schemas.microsoft.com/office/powerpoint/2010/main" val="2360469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Insights has 24 points checkpoint. Generates a Nice complete report. </a:t>
            </a:r>
          </a:p>
        </p:txBody>
      </p:sp>
      <p:sp>
        <p:nvSpPr>
          <p:cNvPr id="4" name="Slide Number Placeholder 3"/>
          <p:cNvSpPr>
            <a:spLocks noGrp="1"/>
          </p:cNvSpPr>
          <p:nvPr>
            <p:ph type="sldNum" sz="quarter" idx="5"/>
          </p:nvPr>
        </p:nvSpPr>
        <p:spPr/>
        <p:txBody>
          <a:bodyPr/>
          <a:lstStyle/>
          <a:p>
            <a:fld id="{791E2320-D10E-8040-8880-CA99EFB2CF2B}" type="slidenum">
              <a:rPr lang="en-US" smtClean="0"/>
              <a:t>10</a:t>
            </a:fld>
            <a:endParaRPr lang="en-US"/>
          </a:p>
        </p:txBody>
      </p:sp>
    </p:spTree>
    <p:extLst>
      <p:ext uri="{BB962C8B-B14F-4D97-AF65-F5344CB8AC3E}">
        <p14:creationId xmlns:p14="http://schemas.microsoft.com/office/powerpoint/2010/main" val="15892695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91E2320-D10E-8040-8880-CA99EFB2CF2B}" type="slidenum">
              <a:rPr lang="en-US" smtClean="0"/>
              <a:t>11</a:t>
            </a:fld>
            <a:endParaRPr lang="en-US"/>
          </a:p>
        </p:txBody>
      </p:sp>
    </p:spTree>
    <p:extLst>
      <p:ext uri="{BB962C8B-B14F-4D97-AF65-F5344CB8AC3E}">
        <p14:creationId xmlns:p14="http://schemas.microsoft.com/office/powerpoint/2010/main" val="1721432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creating UI component use Storybook. Uses React. Axe plugin can be easy configured</a:t>
            </a:r>
            <a:br>
              <a:rPr lang="en-US" dirty="0"/>
            </a:br>
            <a:r>
              <a:rPr lang="en-US" dirty="0"/>
              <a:t>On the fly gives errors</a:t>
            </a:r>
          </a:p>
          <a:p>
            <a:r>
              <a:rPr lang="en-US" dirty="0"/>
              <a:t>Uses Axe-core</a:t>
            </a:r>
          </a:p>
        </p:txBody>
      </p:sp>
      <p:sp>
        <p:nvSpPr>
          <p:cNvPr id="4" name="Slide Number Placeholder 3"/>
          <p:cNvSpPr>
            <a:spLocks noGrp="1"/>
          </p:cNvSpPr>
          <p:nvPr>
            <p:ph type="sldNum" sz="quarter" idx="5"/>
          </p:nvPr>
        </p:nvSpPr>
        <p:spPr/>
        <p:txBody>
          <a:bodyPr/>
          <a:lstStyle/>
          <a:p>
            <a:fld id="{791E2320-D10E-8040-8880-CA99EFB2CF2B}" type="slidenum">
              <a:rPr lang="en-US" smtClean="0"/>
              <a:t>12</a:t>
            </a:fld>
            <a:endParaRPr lang="en-US"/>
          </a:p>
        </p:txBody>
      </p:sp>
    </p:spTree>
    <p:extLst>
      <p:ext uri="{BB962C8B-B14F-4D97-AF65-F5344CB8AC3E}">
        <p14:creationId xmlns:p14="http://schemas.microsoft.com/office/powerpoint/2010/main" val="1054420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2CDB4-F396-4D74-83DF-697E2F4486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67D38A-585C-4804-891F-609788C3C0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F1675C-1EAB-41E2-A42B-AD3D5BCEAAC3}"/>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5" name="Footer Placeholder 4">
            <a:extLst>
              <a:ext uri="{FF2B5EF4-FFF2-40B4-BE49-F238E27FC236}">
                <a16:creationId xmlns:a16="http://schemas.microsoft.com/office/drawing/2014/main" id="{4BD93F93-7560-482B-AB8B-671EDA2B95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95B66C-C321-43E7-9BEF-E25BD63BCB05}"/>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3918726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A1E8-8AFB-4716-AC6D-C12E2456C5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B44D87-3B82-4DCC-9C9E-560027EBF0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B1ABC1-45DA-48FC-8394-23B1E6722514}"/>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5" name="Footer Placeholder 4">
            <a:extLst>
              <a:ext uri="{FF2B5EF4-FFF2-40B4-BE49-F238E27FC236}">
                <a16:creationId xmlns:a16="http://schemas.microsoft.com/office/drawing/2014/main" id="{74AAC968-450A-4B13-A4FF-D8DAC815D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20BCFD-639E-421B-BDDB-FD2F31B571C8}"/>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863980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F2FDAD-58DD-4BD2-A56D-BA90B05F3B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595B9A-BC87-4D0D-BB23-3E31B763BE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E1A1A-8B1E-415F-A6F1-8238D0C07607}"/>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5" name="Footer Placeholder 4">
            <a:extLst>
              <a:ext uri="{FF2B5EF4-FFF2-40B4-BE49-F238E27FC236}">
                <a16:creationId xmlns:a16="http://schemas.microsoft.com/office/drawing/2014/main" id="{BB5FB17F-0068-4A57-950C-4A5DCB073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EE387C-8F45-4995-8EEB-CCCF5E95EC5B}"/>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3407817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A9F06-AE10-4B08-825C-68F98C9E5C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AEFC94-CE4F-402D-BE63-ED92F4FC32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4D3A6F-1722-46AB-A9FB-FA36B60ACCF3}"/>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5" name="Footer Placeholder 4">
            <a:extLst>
              <a:ext uri="{FF2B5EF4-FFF2-40B4-BE49-F238E27FC236}">
                <a16:creationId xmlns:a16="http://schemas.microsoft.com/office/drawing/2014/main" id="{4F47779E-61F6-46C2-9153-60F2105076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0C03A4-498B-4F6D-A794-B83645D1C346}"/>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43101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F99E-FE6C-4F24-BEEE-77F4C345C9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B1190E-DC8A-4C87-8F52-94C4939344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0F549-6799-499A-BF6E-54DA296D0EDA}"/>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5" name="Footer Placeholder 4">
            <a:extLst>
              <a:ext uri="{FF2B5EF4-FFF2-40B4-BE49-F238E27FC236}">
                <a16:creationId xmlns:a16="http://schemas.microsoft.com/office/drawing/2014/main" id="{325E548F-1EE4-4482-8E87-22658617A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FC5EFD-6B15-481B-9F8D-1B6F6DCA52EA}"/>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2813435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06B30-2948-4C0A-B676-9C839391C0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EA48BC-9A29-46CB-80E8-6BA01B7008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7615C7-4CCC-4F44-B608-E44C55CE0D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CF0616-B77A-4369-BC0C-8BABDA8EF356}"/>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6" name="Footer Placeholder 5">
            <a:extLst>
              <a:ext uri="{FF2B5EF4-FFF2-40B4-BE49-F238E27FC236}">
                <a16:creationId xmlns:a16="http://schemas.microsoft.com/office/drawing/2014/main" id="{35284979-C79E-4900-B015-2EBA5E6E5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3B382B-FB53-45F7-8342-8CEB923A2307}"/>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39394160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B3C12-5F9A-4F9A-9C64-B2ED3C749D1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493E10-2FFF-4BBA-8523-E56A1B4026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535154-A9ED-4D34-9ADE-8A55AF803D0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9F479F-89DF-4F61-BA11-B3086ED0D9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437233-6C5B-4B10-B690-B4D3164D558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B08FE0B-3948-4163-B5D7-33522600BA3D}"/>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8" name="Footer Placeholder 7">
            <a:extLst>
              <a:ext uri="{FF2B5EF4-FFF2-40B4-BE49-F238E27FC236}">
                <a16:creationId xmlns:a16="http://schemas.microsoft.com/office/drawing/2014/main" id="{A498863F-4DB7-4FFB-A27A-A7DB37C674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2A3BAB-DEFE-4391-9075-33DBB25C5AF4}"/>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4261189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370A-98A8-4CBB-B00C-0ACD6223B7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260000-A514-4E7A-B5A2-0036ECAE4305}"/>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4" name="Footer Placeholder 3">
            <a:extLst>
              <a:ext uri="{FF2B5EF4-FFF2-40B4-BE49-F238E27FC236}">
                <a16:creationId xmlns:a16="http://schemas.microsoft.com/office/drawing/2014/main" id="{8A6A115A-4497-47B6-BB97-6EFBDC91AD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22C6BED-3DA9-4A15-B657-CC5829D2F316}"/>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398567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D936BA-57AB-43AC-A28E-E8E3E6FA4201}"/>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3" name="Footer Placeholder 2">
            <a:extLst>
              <a:ext uri="{FF2B5EF4-FFF2-40B4-BE49-F238E27FC236}">
                <a16:creationId xmlns:a16="http://schemas.microsoft.com/office/drawing/2014/main" id="{152A8B4B-5260-4364-A21B-5ADDD9376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B727A9-A62E-4B61-A927-7AE21C32C089}"/>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4208120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15CE0-13BA-422F-8949-2D11689CDD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20ADBB3-3604-40C9-99C8-EBCC5C565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AFE04D-42CC-4466-9E82-EF44B988CD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B11797-EA52-4D78-8BCB-9D507B215F75}"/>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6" name="Footer Placeholder 5">
            <a:extLst>
              <a:ext uri="{FF2B5EF4-FFF2-40B4-BE49-F238E27FC236}">
                <a16:creationId xmlns:a16="http://schemas.microsoft.com/office/drawing/2014/main" id="{5E3F2B3F-BA13-45FA-9BE5-BAB061D506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F39B1-34FF-45E2-B92C-B5368EF59784}"/>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1465941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BCD0-7FE7-438A-830A-E0D422CD3E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71F78E-F083-494C-B5B1-ADF6F3D81A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AB0EAC-B64D-48BA-8BA1-F341DDE63D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D7683E-9092-4CC8-82F4-464500C7D7B1}"/>
              </a:ext>
            </a:extLst>
          </p:cNvPr>
          <p:cNvSpPr>
            <a:spLocks noGrp="1"/>
          </p:cNvSpPr>
          <p:nvPr>
            <p:ph type="dt" sz="half" idx="10"/>
          </p:nvPr>
        </p:nvSpPr>
        <p:spPr/>
        <p:txBody>
          <a:bodyPr/>
          <a:lstStyle/>
          <a:p>
            <a:fld id="{FDD16FA9-4935-45CB-A402-D044AE1A4623}" type="datetimeFigureOut">
              <a:rPr lang="en-US" smtClean="0"/>
              <a:t>5/21/20</a:t>
            </a:fld>
            <a:endParaRPr lang="en-US"/>
          </a:p>
        </p:txBody>
      </p:sp>
      <p:sp>
        <p:nvSpPr>
          <p:cNvPr id="6" name="Footer Placeholder 5">
            <a:extLst>
              <a:ext uri="{FF2B5EF4-FFF2-40B4-BE49-F238E27FC236}">
                <a16:creationId xmlns:a16="http://schemas.microsoft.com/office/drawing/2014/main" id="{F4DABD7E-F899-46BE-88DF-963B3A8198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731BC8-2D08-462A-95E1-C4B25B721A2C}"/>
              </a:ext>
            </a:extLst>
          </p:cNvPr>
          <p:cNvSpPr>
            <a:spLocks noGrp="1"/>
          </p:cNvSpPr>
          <p:nvPr>
            <p:ph type="sldNum" sz="quarter" idx="12"/>
          </p:nvPr>
        </p:nvSpPr>
        <p:spPr/>
        <p:txBody>
          <a:bodyPr/>
          <a:lstStyle/>
          <a:p>
            <a:fld id="{EDD26A58-9CC6-4066-9506-198C81967167}" type="slidenum">
              <a:rPr lang="en-US" smtClean="0"/>
              <a:t>‹#›</a:t>
            </a:fld>
            <a:endParaRPr lang="en-US"/>
          </a:p>
        </p:txBody>
      </p:sp>
    </p:spTree>
    <p:extLst>
      <p:ext uri="{BB962C8B-B14F-4D97-AF65-F5344CB8AC3E}">
        <p14:creationId xmlns:p14="http://schemas.microsoft.com/office/powerpoint/2010/main" val="346769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502134-39F8-4DC0-99FD-259B4A42A2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ABFB5-EB7B-41B3-B748-60CBF03A8A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71AADF-525F-4029-BB82-D269A6D487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D16FA9-4935-45CB-A402-D044AE1A4623}" type="datetimeFigureOut">
              <a:rPr lang="en-US" smtClean="0"/>
              <a:t>5/21/20</a:t>
            </a:fld>
            <a:endParaRPr lang="en-US"/>
          </a:p>
        </p:txBody>
      </p:sp>
      <p:sp>
        <p:nvSpPr>
          <p:cNvPr id="5" name="Footer Placeholder 4">
            <a:extLst>
              <a:ext uri="{FF2B5EF4-FFF2-40B4-BE49-F238E27FC236}">
                <a16:creationId xmlns:a16="http://schemas.microsoft.com/office/drawing/2014/main" id="{ED9C71A9-7FD2-496D-A3B6-AEC69390BF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3D6C04-D57F-4CDA-827E-6AF1CA9EA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D26A58-9CC6-4066-9506-198C81967167}" type="slidenum">
              <a:rPr lang="en-US" smtClean="0"/>
              <a:t>‹#›</a:t>
            </a:fld>
            <a:endParaRPr lang="en-US"/>
          </a:p>
        </p:txBody>
      </p:sp>
    </p:spTree>
    <p:extLst>
      <p:ext uri="{BB962C8B-B14F-4D97-AF65-F5344CB8AC3E}">
        <p14:creationId xmlns:p14="http://schemas.microsoft.com/office/powerpoint/2010/main" val="1823535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github.com/marketplace/axe-linter" TargetMode="External"/><Relationship Id="rId3" Type="http://schemas.openxmlformats.org/officeDocument/2006/relationships/hyperlink" Target="https://packagecontrol.io/packages/Accessibility" TargetMode="External"/><Relationship Id="rId7" Type="http://schemas.openxmlformats.org/officeDocument/2006/relationships/hyperlink" Target="https://github.com/apps/accesslint" TargetMode="External"/><Relationship Id="rId2" Type="http://schemas.openxmlformats.org/officeDocument/2006/relationships/hyperlink" Target="https://www.w3.org/WAI/ER/tools/" TargetMode="External"/><Relationship Id="rId1" Type="http://schemas.openxmlformats.org/officeDocument/2006/relationships/slideLayout" Target="../slideLayouts/slideLayout2.xml"/><Relationship Id="rId6" Type="http://schemas.openxmlformats.org/officeDocument/2006/relationships/hyperlink" Target="https://www.npmjs.com/package/@storybook/addon-a11y" TargetMode="External"/><Relationship Id="rId5" Type="http://schemas.openxmlformats.org/officeDocument/2006/relationships/hyperlink" Target="https://github.com/mvdschee/web-accessibility" TargetMode="External"/><Relationship Id="rId4" Type="http://schemas.openxmlformats.org/officeDocument/2006/relationships/hyperlink" Target="https://github.com/webhintio/hi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6F1F2C8-798B-4CCE-A851-94AFAF350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A5974-10C5-4B11-95D9-10590A881CB2}"/>
              </a:ext>
            </a:extLst>
          </p:cNvPr>
          <p:cNvSpPr>
            <a:spLocks noGrp="1"/>
          </p:cNvSpPr>
          <p:nvPr>
            <p:ph type="ctrTitle"/>
          </p:nvPr>
        </p:nvSpPr>
        <p:spPr>
          <a:xfrm>
            <a:off x="970908" y="1220919"/>
            <a:ext cx="5425781" cy="2387600"/>
          </a:xfrm>
        </p:spPr>
        <p:txBody>
          <a:bodyPr>
            <a:normAutofit/>
          </a:bodyPr>
          <a:lstStyle/>
          <a:p>
            <a:pPr algn="l"/>
            <a:r>
              <a:rPr lang="en-US" dirty="0"/>
              <a:t>Accessibility Automation</a:t>
            </a:r>
            <a:endParaRPr lang="en-US"/>
          </a:p>
        </p:txBody>
      </p:sp>
      <p:sp>
        <p:nvSpPr>
          <p:cNvPr id="3" name="Subtitle 2">
            <a:extLst>
              <a:ext uri="{FF2B5EF4-FFF2-40B4-BE49-F238E27FC236}">
                <a16:creationId xmlns:a16="http://schemas.microsoft.com/office/drawing/2014/main" id="{4F2283CF-B378-4C09-8F9F-1BBF0EE7B1EE}"/>
              </a:ext>
            </a:extLst>
          </p:cNvPr>
          <p:cNvSpPr>
            <a:spLocks noGrp="1"/>
          </p:cNvSpPr>
          <p:nvPr>
            <p:ph type="subTitle" idx="1"/>
          </p:nvPr>
        </p:nvSpPr>
        <p:spPr>
          <a:xfrm>
            <a:off x="970908" y="3700594"/>
            <a:ext cx="5425781" cy="1655762"/>
          </a:xfrm>
        </p:spPr>
        <p:txBody>
          <a:bodyPr>
            <a:normAutofit/>
          </a:bodyPr>
          <a:lstStyle/>
          <a:p>
            <a:pPr algn="l"/>
            <a:r>
              <a:rPr lang="en-US" dirty="0"/>
              <a:t>Challenges and some solutions</a:t>
            </a:r>
            <a:endParaRPr lang="en-US"/>
          </a:p>
          <a:p>
            <a:pPr algn="l"/>
            <a:r>
              <a:rPr lang="en-US" dirty="0"/>
              <a:t>#GAAD 2020</a:t>
            </a:r>
            <a:endParaRPr lang="en-US"/>
          </a:p>
          <a:p>
            <a:pPr algn="l"/>
            <a:r>
              <a:rPr lang="en-US" dirty="0"/>
              <a:t>#helloa11y</a:t>
            </a:r>
            <a:endParaRPr lang="en-US"/>
          </a:p>
        </p:txBody>
      </p:sp>
      <p:sp>
        <p:nvSpPr>
          <p:cNvPr id="10" name="Freeform: Shape 9">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Oval 11">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Block Arc 1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02394"/>
            <a:ext cx="2387600" cy="23876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15">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18" name="Straight Connector 17">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2" name="Arc 21">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6086940"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 name="Freeform: Shape 23">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059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D35D61A1-8484-4749-8AD0-A3455E075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252AA-A169-49E0-B68E-2783ED89C128}"/>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Browser tooling For PRO</a:t>
            </a:r>
            <a:endParaRPr lang="en-US" dirty="0"/>
          </a:p>
        </p:txBody>
      </p:sp>
      <p:sp>
        <p:nvSpPr>
          <p:cNvPr id="16" name="Rounded Rectangle 5">
            <a:extLst>
              <a:ext uri="{FF2B5EF4-FFF2-40B4-BE49-F238E27FC236}">
                <a16:creationId xmlns:a16="http://schemas.microsoft.com/office/drawing/2014/main" id="{1447903E-2B66-479D-959B-F2EBB2CC9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social media post&#10;&#10;Description automatically generated">
            <a:extLst>
              <a:ext uri="{FF2B5EF4-FFF2-40B4-BE49-F238E27FC236}">
                <a16:creationId xmlns:a16="http://schemas.microsoft.com/office/drawing/2014/main" id="{20B48397-C555-0A48-A69D-BFDE660277E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328" r="1" b="8154"/>
          <a:stretch/>
        </p:blipFill>
        <p:spPr>
          <a:xfrm>
            <a:off x="1158240" y="2149222"/>
            <a:ext cx="9875520" cy="3721608"/>
          </a:xfrm>
          <a:prstGeom prst="rect">
            <a:avLst/>
          </a:prstGeom>
          <a:effectLst/>
        </p:spPr>
      </p:pic>
    </p:spTree>
    <p:extLst>
      <p:ext uri="{BB962C8B-B14F-4D97-AF65-F5344CB8AC3E}">
        <p14:creationId xmlns:p14="http://schemas.microsoft.com/office/powerpoint/2010/main" val="3128237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252AA-A169-49E0-B68E-2783ED89C128}"/>
              </a:ext>
            </a:extLst>
          </p:cNvPr>
          <p:cNvSpPr>
            <a:spLocks noGrp="1"/>
          </p:cNvSpPr>
          <p:nvPr>
            <p:ph type="title"/>
          </p:nvPr>
        </p:nvSpPr>
        <p:spPr>
          <a:xfrm>
            <a:off x="594360" y="637125"/>
            <a:ext cx="3802276" cy="5256371"/>
          </a:xfrm>
        </p:spPr>
        <p:txBody>
          <a:bodyPr>
            <a:normAutofit/>
          </a:bodyPr>
          <a:lstStyle/>
          <a:p>
            <a:r>
              <a:rPr lang="en-US" sz="4800"/>
              <a:t>Other Challenges</a:t>
            </a:r>
          </a:p>
        </p:txBody>
      </p:sp>
      <p:graphicFrame>
        <p:nvGraphicFramePr>
          <p:cNvPr id="6" name="Content Placeholder 3">
            <a:extLst>
              <a:ext uri="{FF2B5EF4-FFF2-40B4-BE49-F238E27FC236}">
                <a16:creationId xmlns:a16="http://schemas.microsoft.com/office/drawing/2014/main" id="{B5D87EA2-C281-4908-BBA0-35282312DA14}"/>
              </a:ext>
            </a:extLst>
          </p:cNvPr>
          <p:cNvGraphicFramePr>
            <a:graphicFrameLocks noGrp="1"/>
          </p:cNvGraphicFramePr>
          <p:nvPr>
            <p:ph idx="1"/>
            <p:extLst>
              <p:ext uri="{D42A27DB-BD31-4B8C-83A1-F6EECF244321}">
                <p14:modId xmlns:p14="http://schemas.microsoft.com/office/powerpoint/2010/main" val="2493096418"/>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9542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2B0C2-9CEC-47AF-857A-8AA5F0F8FF68}"/>
              </a:ext>
            </a:extLst>
          </p:cNvPr>
          <p:cNvSpPr>
            <a:spLocks noGrp="1"/>
          </p:cNvSpPr>
          <p:nvPr>
            <p:ph type="title"/>
          </p:nvPr>
        </p:nvSpPr>
        <p:spPr/>
        <p:txBody>
          <a:bodyPr/>
          <a:lstStyle/>
          <a:p>
            <a:r>
              <a:rPr lang="en-US" dirty="0"/>
              <a:t>Component Creation</a:t>
            </a:r>
          </a:p>
        </p:txBody>
      </p:sp>
      <p:pic>
        <p:nvPicPr>
          <p:cNvPr id="6" name="Content Placeholder 5" descr="screen shot of Storybook Accessibility Plugin">
            <a:extLst>
              <a:ext uri="{FF2B5EF4-FFF2-40B4-BE49-F238E27FC236}">
                <a16:creationId xmlns:a16="http://schemas.microsoft.com/office/drawing/2014/main" id="{BEF28079-E146-E545-8B35-E86B10199F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1877" y="1690688"/>
            <a:ext cx="8132614" cy="4351338"/>
          </a:xfrm>
        </p:spPr>
      </p:pic>
    </p:spTree>
    <p:extLst>
      <p:ext uri="{BB962C8B-B14F-4D97-AF65-F5344CB8AC3E}">
        <p14:creationId xmlns:p14="http://schemas.microsoft.com/office/powerpoint/2010/main" val="2812614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ED19-BAAA-4FBD-88CA-F213E1EE7C99}"/>
              </a:ext>
            </a:extLst>
          </p:cNvPr>
          <p:cNvSpPr>
            <a:spLocks noGrp="1"/>
          </p:cNvSpPr>
          <p:nvPr>
            <p:ph type="title"/>
          </p:nvPr>
        </p:nvSpPr>
        <p:spPr/>
        <p:txBody>
          <a:bodyPr/>
          <a:lstStyle/>
          <a:p>
            <a:r>
              <a:rPr lang="en-US"/>
              <a:t>Raising</a:t>
            </a:r>
            <a:r>
              <a:rPr lang="en-US" baseline="0"/>
              <a:t> PR</a:t>
            </a:r>
            <a:endParaRPr lang="en-US" dirty="0"/>
          </a:p>
        </p:txBody>
      </p:sp>
      <p:pic>
        <p:nvPicPr>
          <p:cNvPr id="5" name="Content Placeholder 4" descr="Screenshot of AccessLint GitHubPR">
            <a:extLst>
              <a:ext uri="{FF2B5EF4-FFF2-40B4-BE49-F238E27FC236}">
                <a16:creationId xmlns:a16="http://schemas.microsoft.com/office/drawing/2014/main" id="{F9378890-BB38-5049-A3CB-92A2090FDF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74402" y="1825625"/>
            <a:ext cx="6043195" cy="4351338"/>
          </a:xfrm>
        </p:spPr>
      </p:pic>
    </p:spTree>
    <p:extLst>
      <p:ext uri="{BB962C8B-B14F-4D97-AF65-F5344CB8AC3E}">
        <p14:creationId xmlns:p14="http://schemas.microsoft.com/office/powerpoint/2010/main" val="5572534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E7ED19-BAAA-4FBD-88CA-F213E1EE7C99}"/>
              </a:ext>
            </a:extLst>
          </p:cNvPr>
          <p:cNvSpPr>
            <a:spLocks noGrp="1"/>
          </p:cNvSpPr>
          <p:nvPr>
            <p:ph type="title"/>
          </p:nvPr>
        </p:nvSpPr>
        <p:spPr>
          <a:xfrm>
            <a:off x="838200" y="585216"/>
            <a:ext cx="10515600" cy="1325563"/>
          </a:xfrm>
        </p:spPr>
        <p:txBody>
          <a:bodyPr>
            <a:normAutofit/>
          </a:bodyPr>
          <a:lstStyle/>
          <a:p>
            <a:r>
              <a:rPr lang="en-US">
                <a:solidFill>
                  <a:schemeClr val="bg1"/>
                </a:solidFill>
              </a:rPr>
              <a:t>Raising</a:t>
            </a:r>
            <a:r>
              <a:rPr lang="en-US" baseline="0">
                <a:solidFill>
                  <a:schemeClr val="bg1"/>
                </a:solidFill>
              </a:rPr>
              <a:t> PR – New AxeLint</a:t>
            </a:r>
            <a:endParaRPr lang="en-US">
              <a:solidFill>
                <a:schemeClr val="bg1"/>
              </a:solidFill>
            </a:endParaRPr>
          </a:p>
        </p:txBody>
      </p:sp>
      <p:pic>
        <p:nvPicPr>
          <p:cNvPr id="7" name="Content Placeholder 6" descr="AxeLint">
            <a:extLst>
              <a:ext uri="{FF2B5EF4-FFF2-40B4-BE49-F238E27FC236}">
                <a16:creationId xmlns:a16="http://schemas.microsoft.com/office/drawing/2014/main" id="{1476D835-DEAE-D246-8AC3-7B42B7EBD6C2}"/>
              </a:ext>
            </a:extLst>
          </p:cNvPr>
          <p:cNvPicPr>
            <a:picLocks noChangeAspect="1"/>
          </p:cNvPicPr>
          <p:nvPr/>
        </p:nvPicPr>
        <p:blipFill rotWithShape="1">
          <a:blip r:embed="rId3">
            <a:extLst>
              <a:ext uri="{28A0092B-C50C-407E-A947-70E740481C1C}">
                <a14:useLocalDpi xmlns:a14="http://schemas.microsoft.com/office/drawing/2010/main" val="0"/>
              </a:ext>
            </a:extLst>
          </a:blip>
          <a:srcRect t="10149" r="3" b="7478"/>
          <a:stretch/>
        </p:blipFill>
        <p:spPr>
          <a:xfrm>
            <a:off x="841248" y="2516777"/>
            <a:ext cx="6236208" cy="3660185"/>
          </a:xfrm>
          <a:prstGeom prst="rect">
            <a:avLst/>
          </a:prstGeom>
        </p:spPr>
      </p:pic>
      <p:sp>
        <p:nvSpPr>
          <p:cNvPr id="11" name="Content Placeholder 10">
            <a:extLst>
              <a:ext uri="{FF2B5EF4-FFF2-40B4-BE49-F238E27FC236}">
                <a16:creationId xmlns:a16="http://schemas.microsoft.com/office/drawing/2014/main" id="{2424DF8C-BC1A-4D3E-A490-2DF40413270C}"/>
              </a:ext>
            </a:extLst>
          </p:cNvPr>
          <p:cNvSpPr>
            <a:spLocks noGrp="1"/>
          </p:cNvSpPr>
          <p:nvPr>
            <p:ph idx="1"/>
          </p:nvPr>
        </p:nvSpPr>
        <p:spPr>
          <a:xfrm>
            <a:off x="7546848" y="2516777"/>
            <a:ext cx="3803904" cy="3660185"/>
          </a:xfrm>
        </p:spPr>
        <p:txBody>
          <a:bodyPr anchor="ctr">
            <a:normAutofit/>
          </a:bodyPr>
          <a:lstStyle/>
          <a:p>
            <a:endParaRPr lang="en-US" sz="2200"/>
          </a:p>
        </p:txBody>
      </p:sp>
    </p:spTree>
    <p:extLst>
      <p:ext uri="{BB962C8B-B14F-4D97-AF65-F5344CB8AC3E}">
        <p14:creationId xmlns:p14="http://schemas.microsoft.com/office/powerpoint/2010/main" val="3218262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E773EB-1EC1-4E49-9DE2-E6F460497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391"/>
            <a:ext cx="12192000" cy="1943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84E0A5-E380-4518-8A7E-E8163043A78B}"/>
              </a:ext>
            </a:extLst>
          </p:cNvPr>
          <p:cNvSpPr>
            <a:spLocks noGrp="1"/>
          </p:cNvSpPr>
          <p:nvPr>
            <p:ph type="title"/>
          </p:nvPr>
        </p:nvSpPr>
        <p:spPr>
          <a:xfrm>
            <a:off x="391378" y="320675"/>
            <a:ext cx="11407487" cy="1325563"/>
          </a:xfrm>
        </p:spPr>
        <p:txBody>
          <a:bodyPr>
            <a:normAutofit/>
          </a:bodyPr>
          <a:lstStyle/>
          <a:p>
            <a:r>
              <a:rPr lang="en-US" sz="5400">
                <a:solidFill>
                  <a:schemeClr val="bg1"/>
                </a:solidFill>
              </a:rPr>
              <a:t>Test while Building</a:t>
            </a:r>
          </a:p>
        </p:txBody>
      </p:sp>
      <p:graphicFrame>
        <p:nvGraphicFramePr>
          <p:cNvPr id="5" name="Content Placeholder 2">
            <a:extLst>
              <a:ext uri="{FF2B5EF4-FFF2-40B4-BE49-F238E27FC236}">
                <a16:creationId xmlns:a16="http://schemas.microsoft.com/office/drawing/2014/main" id="{DF73F219-CB73-4A9D-8DB2-095D31CC35D1}"/>
              </a:ext>
            </a:extLst>
          </p:cNvPr>
          <p:cNvGraphicFramePr>
            <a:graphicFrameLocks noGrp="1"/>
          </p:cNvGraphicFramePr>
          <p:nvPr>
            <p:ph idx="1"/>
            <p:extLst>
              <p:ext uri="{D42A27DB-BD31-4B8C-83A1-F6EECF244321}">
                <p14:modId xmlns:p14="http://schemas.microsoft.com/office/powerpoint/2010/main" val="1031478979"/>
              </p:ext>
            </p:extLst>
          </p:nvPr>
        </p:nvGraphicFramePr>
        <p:xfrm>
          <a:off x="391379" y="1976293"/>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7570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7DABF-CFCE-4649-B7A2-501FEB8856FA}"/>
              </a:ext>
            </a:extLst>
          </p:cNvPr>
          <p:cNvSpPr>
            <a:spLocks noGrp="1"/>
          </p:cNvSpPr>
          <p:nvPr>
            <p:ph type="title"/>
          </p:nvPr>
        </p:nvSpPr>
        <p:spPr/>
        <p:txBody>
          <a:bodyPr/>
          <a:lstStyle/>
          <a:p>
            <a:r>
              <a:rPr lang="en-US" dirty="0"/>
              <a:t>Challenges</a:t>
            </a:r>
            <a:r>
              <a:rPr lang="en-US" baseline="0" dirty="0"/>
              <a:t> with Selenium based frameworks</a:t>
            </a:r>
            <a:endParaRPr lang="en-US" dirty="0"/>
          </a:p>
        </p:txBody>
      </p:sp>
      <p:sp>
        <p:nvSpPr>
          <p:cNvPr id="3" name="Content Placeholder 2">
            <a:extLst>
              <a:ext uri="{FF2B5EF4-FFF2-40B4-BE49-F238E27FC236}">
                <a16:creationId xmlns:a16="http://schemas.microsoft.com/office/drawing/2014/main" id="{CFB56B56-6611-43D0-BFF2-1579F2116CBA}"/>
              </a:ext>
            </a:extLst>
          </p:cNvPr>
          <p:cNvSpPr>
            <a:spLocks noGrp="1"/>
          </p:cNvSpPr>
          <p:nvPr>
            <p:ph idx="1"/>
          </p:nvPr>
        </p:nvSpPr>
        <p:spPr/>
        <p:txBody>
          <a:bodyPr/>
          <a:lstStyle/>
          <a:p>
            <a:r>
              <a:rPr lang="en-US" dirty="0"/>
              <a:t>Slow</a:t>
            </a:r>
          </a:p>
          <a:p>
            <a:r>
              <a:rPr lang="en-US" dirty="0"/>
              <a:t>Breaks frequently</a:t>
            </a:r>
          </a:p>
          <a:p>
            <a:r>
              <a:rPr lang="en-US" dirty="0"/>
              <a:t>Promise code which has more </a:t>
            </a:r>
            <a:r>
              <a:rPr lang="en-US" dirty="0" err="1"/>
              <a:t>thenables</a:t>
            </a:r>
            <a:r>
              <a:rPr lang="en-US" dirty="0"/>
              <a:t> or await calls</a:t>
            </a:r>
          </a:p>
        </p:txBody>
      </p:sp>
    </p:spTree>
    <p:extLst>
      <p:ext uri="{BB962C8B-B14F-4D97-AF65-F5344CB8AC3E}">
        <p14:creationId xmlns:p14="http://schemas.microsoft.com/office/powerpoint/2010/main" val="417185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826B85-D58A-48FB-ABB8-881A5F8CC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2DE59-9CB7-42A0-864C-05012CE52519}"/>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a:solidFill>
                  <a:schemeClr val="tx1">
                    <a:lumMod val="75000"/>
                    <a:lumOff val="25000"/>
                  </a:schemeClr>
                </a:solidFill>
              </a:rPr>
              <a:t>Cypress - promising</a:t>
            </a:r>
          </a:p>
        </p:txBody>
      </p:sp>
      <p:sp>
        <p:nvSpPr>
          <p:cNvPr id="12" name="Rounded Rectangle 5">
            <a:extLst>
              <a:ext uri="{FF2B5EF4-FFF2-40B4-BE49-F238E27FC236}">
                <a16:creationId xmlns:a16="http://schemas.microsoft.com/office/drawing/2014/main" id="{20B579A7-44A3-4863-B4F6-E1E3D667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ode screenshot of Cypress">
            <a:extLst>
              <a:ext uri="{FF2B5EF4-FFF2-40B4-BE49-F238E27FC236}">
                <a16:creationId xmlns:a16="http://schemas.microsoft.com/office/drawing/2014/main" id="{6C7CF78E-4168-2748-A18A-E753E8125D5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17215"/>
          <a:stretch/>
        </p:blipFill>
        <p:spPr>
          <a:xfrm>
            <a:off x="1281684" y="1309878"/>
            <a:ext cx="9628632" cy="3666744"/>
          </a:xfrm>
          <a:prstGeom prst="rect">
            <a:avLst/>
          </a:prstGeom>
          <a:effectLst/>
        </p:spPr>
      </p:pic>
    </p:spTree>
    <p:extLst>
      <p:ext uri="{BB962C8B-B14F-4D97-AF65-F5344CB8AC3E}">
        <p14:creationId xmlns:p14="http://schemas.microsoft.com/office/powerpoint/2010/main" val="802343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4E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D2DE59-9CB7-42A0-864C-05012CE5251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Cypress - promising</a:t>
            </a:r>
          </a:p>
        </p:txBody>
      </p:sp>
      <p:sp>
        <p:nvSpPr>
          <p:cNvPr id="14"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Cypress End Result">
            <a:extLst>
              <a:ext uri="{FF2B5EF4-FFF2-40B4-BE49-F238E27FC236}">
                <a16:creationId xmlns:a16="http://schemas.microsoft.com/office/drawing/2014/main" id="{87B7C91A-342E-C346-93D2-54921FA5365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493" r="2418"/>
          <a:stretch/>
        </p:blipFill>
        <p:spPr>
          <a:xfrm>
            <a:off x="976251" y="942538"/>
            <a:ext cx="7163222" cy="4808332"/>
          </a:xfrm>
          <a:prstGeom prst="rect">
            <a:avLst/>
          </a:prstGeom>
          <a:effectLst/>
        </p:spPr>
      </p:pic>
    </p:spTree>
    <p:extLst>
      <p:ext uri="{BB962C8B-B14F-4D97-AF65-F5344CB8AC3E}">
        <p14:creationId xmlns:p14="http://schemas.microsoft.com/office/powerpoint/2010/main" val="9206877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1707B2-03E6-4D01-A60D-E810580D6099}"/>
              </a:ext>
            </a:extLst>
          </p:cNvPr>
          <p:cNvSpPr>
            <a:spLocks noGrp="1"/>
          </p:cNvSpPr>
          <p:nvPr>
            <p:ph type="title"/>
          </p:nvPr>
        </p:nvSpPr>
        <p:spPr>
          <a:xfrm>
            <a:off x="863029" y="1012004"/>
            <a:ext cx="3416158" cy="4795408"/>
          </a:xfrm>
        </p:spPr>
        <p:txBody>
          <a:bodyPr>
            <a:normAutofit/>
          </a:bodyPr>
          <a:lstStyle/>
          <a:p>
            <a:r>
              <a:rPr lang="en-US">
                <a:solidFill>
                  <a:srgbClr val="FFFFFF"/>
                </a:solidFill>
              </a:rPr>
              <a:t>Learnings</a:t>
            </a:r>
          </a:p>
        </p:txBody>
      </p:sp>
      <p:graphicFrame>
        <p:nvGraphicFramePr>
          <p:cNvPr id="5" name="Content Placeholder 2">
            <a:extLst>
              <a:ext uri="{FF2B5EF4-FFF2-40B4-BE49-F238E27FC236}">
                <a16:creationId xmlns:a16="http://schemas.microsoft.com/office/drawing/2014/main" id="{C7ED7E80-A8DD-47EA-AC07-3B2A6B414B9F}"/>
              </a:ext>
            </a:extLst>
          </p:cNvPr>
          <p:cNvGraphicFramePr>
            <a:graphicFrameLocks noGrp="1"/>
          </p:cNvGraphicFramePr>
          <p:nvPr>
            <p:ph idx="1"/>
            <p:extLst>
              <p:ext uri="{D42A27DB-BD31-4B8C-83A1-F6EECF244321}">
                <p14:modId xmlns:p14="http://schemas.microsoft.com/office/powerpoint/2010/main" val="318863446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7829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103930-84A8-408C-A6E9-1EEBBBB023ED}"/>
              </a:ext>
            </a:extLst>
          </p:cNvPr>
          <p:cNvSpPr>
            <a:spLocks noGrp="1"/>
          </p:cNvSpPr>
          <p:nvPr>
            <p:ph type="title"/>
          </p:nvPr>
        </p:nvSpPr>
        <p:spPr>
          <a:xfrm>
            <a:off x="686834" y="1153572"/>
            <a:ext cx="3200400" cy="4461163"/>
          </a:xfrm>
        </p:spPr>
        <p:txBody>
          <a:bodyPr>
            <a:normAutofit/>
          </a:bodyPr>
          <a:lstStyle/>
          <a:p>
            <a:r>
              <a:rPr lang="en-US">
                <a:solidFill>
                  <a:srgbClr val="FFFFFF"/>
                </a:solidFill>
              </a:rPr>
              <a:t>About Me	</a:t>
            </a:r>
          </a:p>
        </p:txBody>
      </p:sp>
      <p:sp>
        <p:nvSpPr>
          <p:cNvPr id="29" name="Arc 2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Content Placeholder 6">
            <a:extLst>
              <a:ext uri="{FF2B5EF4-FFF2-40B4-BE49-F238E27FC236}">
                <a16:creationId xmlns:a16="http://schemas.microsoft.com/office/drawing/2014/main" id="{17888E9D-861A-6144-B212-E82399ADA58B}"/>
              </a:ext>
            </a:extLst>
          </p:cNvPr>
          <p:cNvSpPr>
            <a:spLocks noGrp="1"/>
          </p:cNvSpPr>
          <p:nvPr>
            <p:ph idx="1"/>
          </p:nvPr>
        </p:nvSpPr>
        <p:spPr>
          <a:xfrm>
            <a:off x="4447308" y="591344"/>
            <a:ext cx="6906491" cy="5585619"/>
          </a:xfrm>
        </p:spPr>
        <p:txBody>
          <a:bodyPr anchor="ctr">
            <a:normAutofit/>
          </a:bodyPr>
          <a:lstStyle/>
          <a:p>
            <a:r>
              <a:rPr lang="en-US"/>
              <a:t>Web Developer, QA Engineer, Trainer, Advisor love Opensource</a:t>
            </a:r>
            <a:br>
              <a:rPr lang="en-US"/>
            </a:br>
            <a:r>
              <a:rPr lang="en-US"/>
              <a:t>Bootstrap Accessibility Plugin, AATT, Nemo Accessibility, </a:t>
            </a:r>
            <a:r>
              <a:rPr lang="en-US" err="1"/>
              <a:t>Skipto</a:t>
            </a:r>
            <a:r>
              <a:rPr lang="en-US"/>
              <a:t>, </a:t>
            </a:r>
            <a:r>
              <a:rPr lang="en-US" err="1"/>
              <a:t>oscommerce</a:t>
            </a:r>
            <a:r>
              <a:rPr lang="en-US"/>
              <a:t>…</a:t>
            </a:r>
          </a:p>
        </p:txBody>
      </p:sp>
    </p:spTree>
    <p:extLst>
      <p:ext uri="{BB962C8B-B14F-4D97-AF65-F5344CB8AC3E}">
        <p14:creationId xmlns:p14="http://schemas.microsoft.com/office/powerpoint/2010/main" val="3787298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C408E984-12AE-4668-B315-279FD2873E83}"/>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6000" kern="1200">
                <a:solidFill>
                  <a:srgbClr val="FFFFFF"/>
                </a:solidFill>
                <a:latin typeface="+mj-lt"/>
                <a:ea typeface="+mj-ea"/>
                <a:cs typeface="+mj-cs"/>
              </a:rPr>
              <a:t>Q&amp;</a:t>
            </a:r>
            <a:r>
              <a:rPr lang="en-US" sz="6000" kern="1200" baseline="0">
                <a:solidFill>
                  <a:srgbClr val="FFFFFF"/>
                </a:solidFill>
                <a:latin typeface="+mj-lt"/>
                <a:ea typeface="+mj-ea"/>
                <a:cs typeface="+mj-cs"/>
              </a:rPr>
              <a:t>A</a:t>
            </a:r>
            <a:endParaRPr lang="en-US" sz="6000" kern="1200">
              <a:solidFill>
                <a:srgbClr val="FFFFFF"/>
              </a:solidFill>
              <a:latin typeface="+mj-lt"/>
              <a:ea typeface="+mj-ea"/>
              <a:cs typeface="+mj-cs"/>
            </a:endParaRPr>
          </a:p>
        </p:txBody>
      </p:sp>
    </p:spTree>
    <p:extLst>
      <p:ext uri="{BB962C8B-B14F-4D97-AF65-F5344CB8AC3E}">
        <p14:creationId xmlns:p14="http://schemas.microsoft.com/office/powerpoint/2010/main" val="3461503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767DC-D5BB-B941-9A84-ECC5431CF27D}"/>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B8AD61D8-1B43-0446-B168-8BE8B53FF23E}"/>
              </a:ext>
            </a:extLst>
          </p:cNvPr>
          <p:cNvSpPr>
            <a:spLocks noGrp="1"/>
          </p:cNvSpPr>
          <p:nvPr>
            <p:ph idx="1"/>
          </p:nvPr>
        </p:nvSpPr>
        <p:spPr/>
        <p:txBody>
          <a:bodyPr/>
          <a:lstStyle/>
          <a:p>
            <a:r>
              <a:rPr lang="en-US">
                <a:hlinkClick r:id="rId2"/>
              </a:rPr>
              <a:t>https://www.w3.org/WAI/ER/tools/</a:t>
            </a:r>
            <a:endParaRPr lang="en-US"/>
          </a:p>
          <a:p>
            <a:r>
              <a:rPr lang="en-US" dirty="0">
                <a:hlinkClick r:id="rId3"/>
              </a:rPr>
              <a:t>https://packagecontrol.io/packages/Accessibility</a:t>
            </a:r>
            <a:endParaRPr lang="en-US" dirty="0"/>
          </a:p>
          <a:p>
            <a:r>
              <a:rPr lang="en-US" dirty="0">
                <a:hlinkClick r:id="rId4"/>
              </a:rPr>
              <a:t>https://github.com/webhintio/hint</a:t>
            </a:r>
            <a:r>
              <a:rPr lang="en-US" dirty="0"/>
              <a:t> </a:t>
            </a:r>
          </a:p>
          <a:p>
            <a:r>
              <a:rPr lang="en-US" dirty="0">
                <a:hlinkClick r:id="rId5"/>
              </a:rPr>
              <a:t>https://github.com/mvdschee/web-accessibility</a:t>
            </a:r>
            <a:r>
              <a:rPr lang="en-US" dirty="0"/>
              <a:t> </a:t>
            </a:r>
          </a:p>
          <a:p>
            <a:r>
              <a:rPr lang="en-US" dirty="0">
                <a:hlinkClick r:id="rId6"/>
              </a:rPr>
              <a:t>https://www.npmjs.com/package/@storybook/addon-a11y</a:t>
            </a:r>
            <a:endParaRPr lang="en-US" dirty="0"/>
          </a:p>
          <a:p>
            <a:r>
              <a:rPr lang="en-US" dirty="0">
                <a:hlinkClick r:id="rId7"/>
              </a:rPr>
              <a:t>https://github.com/apps/accesslint</a:t>
            </a:r>
            <a:endParaRPr lang="en-US" dirty="0"/>
          </a:p>
          <a:p>
            <a:r>
              <a:rPr lang="en-US" dirty="0">
                <a:hlinkClick r:id="rId8"/>
              </a:rPr>
              <a:t>https://github.com/marketplace/axe-linter</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551058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103930-84A8-408C-A6E9-1EEBBBB023ED}"/>
              </a:ext>
            </a:extLst>
          </p:cNvPr>
          <p:cNvSpPr>
            <a:spLocks noGrp="1"/>
          </p:cNvSpPr>
          <p:nvPr>
            <p:ph type="title"/>
          </p:nvPr>
        </p:nvSpPr>
        <p:spPr>
          <a:xfrm>
            <a:off x="686834" y="1153572"/>
            <a:ext cx="3200400" cy="4461163"/>
          </a:xfrm>
        </p:spPr>
        <p:txBody>
          <a:bodyPr>
            <a:normAutofit/>
          </a:bodyPr>
          <a:lstStyle/>
          <a:p>
            <a:r>
              <a:rPr lang="en-US">
                <a:solidFill>
                  <a:srgbClr val="FFFFFF"/>
                </a:solidFill>
              </a:rPr>
              <a:t>Purpose of Automating Accessibility Testing	</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9242DBA-5726-46E0-9C01-B504B76CD797}"/>
              </a:ext>
            </a:extLst>
          </p:cNvPr>
          <p:cNvSpPr>
            <a:spLocks noGrp="1"/>
          </p:cNvSpPr>
          <p:nvPr>
            <p:ph idx="1"/>
          </p:nvPr>
        </p:nvSpPr>
        <p:spPr>
          <a:xfrm>
            <a:off x="4447308" y="591344"/>
            <a:ext cx="6906491" cy="5585619"/>
          </a:xfrm>
        </p:spPr>
        <p:txBody>
          <a:bodyPr anchor="ctr">
            <a:normAutofit/>
          </a:bodyPr>
          <a:lstStyle/>
          <a:p>
            <a:r>
              <a:rPr lang="en-US" dirty="0"/>
              <a:t>Repeated boring tasks</a:t>
            </a:r>
          </a:p>
          <a:p>
            <a:r>
              <a:rPr lang="en-US" dirty="0"/>
              <a:t>Product Manager want's a once click solution of testing Accessibility</a:t>
            </a:r>
          </a:p>
          <a:p>
            <a:r>
              <a:rPr lang="en-US" dirty="0"/>
              <a:t> Few test for Accessibility</a:t>
            </a:r>
          </a:p>
        </p:txBody>
      </p:sp>
    </p:spTree>
    <p:extLst>
      <p:ext uri="{BB962C8B-B14F-4D97-AF65-F5344CB8AC3E}">
        <p14:creationId xmlns:p14="http://schemas.microsoft.com/office/powerpoint/2010/main" val="1914298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82CD8E-5142-47A9-B4F9-D6819C779D45}"/>
              </a:ext>
            </a:extLst>
          </p:cNvPr>
          <p:cNvSpPr>
            <a:spLocks noGrp="1"/>
          </p:cNvSpPr>
          <p:nvPr>
            <p:ph type="title"/>
          </p:nvPr>
        </p:nvSpPr>
        <p:spPr>
          <a:xfrm>
            <a:off x="686834" y="1153572"/>
            <a:ext cx="3200400" cy="4461163"/>
          </a:xfrm>
        </p:spPr>
        <p:txBody>
          <a:bodyPr>
            <a:normAutofit/>
          </a:bodyPr>
          <a:lstStyle/>
          <a:p>
            <a:r>
              <a:rPr lang="en-US" sz="4100">
                <a:solidFill>
                  <a:srgbClr val="FFFFFF"/>
                </a:solidFill>
              </a:rPr>
              <a:t>Communicate - Break the Myths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A9234F7-B39C-453A-ABB7-10784D7CA623}"/>
              </a:ext>
            </a:extLst>
          </p:cNvPr>
          <p:cNvSpPr>
            <a:spLocks noGrp="1"/>
          </p:cNvSpPr>
          <p:nvPr>
            <p:ph idx="1"/>
          </p:nvPr>
        </p:nvSpPr>
        <p:spPr>
          <a:xfrm>
            <a:off x="4447308" y="591344"/>
            <a:ext cx="6906491" cy="5585619"/>
          </a:xfrm>
        </p:spPr>
        <p:txBody>
          <a:bodyPr anchor="ctr">
            <a:normAutofit/>
          </a:bodyPr>
          <a:lstStyle/>
          <a:p>
            <a:r>
              <a:rPr lang="en-US" dirty="0"/>
              <a:t>Accessibility automation can evaluate roughly 30%  of accessibility issues</a:t>
            </a:r>
            <a:br>
              <a:rPr lang="en-US" dirty="0"/>
            </a:br>
            <a:endParaRPr lang="en-US" dirty="0"/>
          </a:p>
          <a:p>
            <a:r>
              <a:rPr lang="en-US" dirty="0"/>
              <a:t> Its a good start but that is not enough. WCAG checklist like alt text, label, headings, correct aria roles etc. can be automated. </a:t>
            </a:r>
          </a:p>
          <a:p>
            <a:pPr marL="0" indent="0">
              <a:buNone/>
            </a:pPr>
            <a:endParaRPr lang="en-US" dirty="0"/>
          </a:p>
        </p:txBody>
      </p:sp>
    </p:spTree>
    <p:extLst>
      <p:ext uri="{BB962C8B-B14F-4D97-AF65-F5344CB8AC3E}">
        <p14:creationId xmlns:p14="http://schemas.microsoft.com/office/powerpoint/2010/main" val="511860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D71ADF-D079-4596-9505-63A692C28E30}"/>
              </a:ext>
            </a:extLst>
          </p:cNvPr>
          <p:cNvSpPr>
            <a:spLocks noGrp="1"/>
          </p:cNvSpPr>
          <p:nvPr>
            <p:ph type="title"/>
          </p:nvPr>
        </p:nvSpPr>
        <p:spPr>
          <a:xfrm>
            <a:off x="686834" y="1153572"/>
            <a:ext cx="3200400" cy="4461163"/>
          </a:xfrm>
        </p:spPr>
        <p:txBody>
          <a:bodyPr>
            <a:normAutofit/>
          </a:bodyPr>
          <a:lstStyle/>
          <a:p>
            <a:r>
              <a:rPr lang="en-US">
                <a:solidFill>
                  <a:srgbClr val="FFFFFF"/>
                </a:solidFill>
              </a:rPr>
              <a:t>What could be auto</a:t>
            </a:r>
            <a:r>
              <a:rPr lang="en-US" i="1">
                <a:solidFill>
                  <a:srgbClr val="FFFFFF"/>
                </a:solidFill>
              </a:rPr>
              <a:t>mated	</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85529AD-5037-4CBA-AAB2-BF867CF604DC}"/>
              </a:ext>
            </a:extLst>
          </p:cNvPr>
          <p:cNvSpPr>
            <a:spLocks noGrp="1"/>
          </p:cNvSpPr>
          <p:nvPr>
            <p:ph idx="1"/>
          </p:nvPr>
        </p:nvSpPr>
        <p:spPr>
          <a:xfrm>
            <a:off x="4447308" y="591344"/>
            <a:ext cx="6906491" cy="5585619"/>
          </a:xfrm>
        </p:spPr>
        <p:txBody>
          <a:bodyPr anchor="ctr">
            <a:normAutofit/>
          </a:bodyPr>
          <a:lstStyle/>
          <a:p>
            <a:r>
              <a:rPr lang="en-US" dirty="0"/>
              <a:t>WCAG checklist</a:t>
            </a:r>
          </a:p>
          <a:p>
            <a:r>
              <a:rPr lang="en-US" dirty="0"/>
              <a:t>Keyboard testing</a:t>
            </a:r>
          </a:p>
          <a:p>
            <a:r>
              <a:rPr lang="en-US" dirty="0"/>
              <a:t>Generate AI content like alt text</a:t>
            </a:r>
          </a:p>
        </p:txBody>
      </p:sp>
    </p:spTree>
    <p:extLst>
      <p:ext uri="{BB962C8B-B14F-4D97-AF65-F5344CB8AC3E}">
        <p14:creationId xmlns:p14="http://schemas.microsoft.com/office/powerpoint/2010/main" val="2343974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2017-1A87-48B9-81B6-C1A1CABA4883}"/>
              </a:ext>
            </a:extLst>
          </p:cNvPr>
          <p:cNvSpPr>
            <a:spLocks noGrp="1"/>
          </p:cNvSpPr>
          <p:nvPr>
            <p:ph type="title"/>
          </p:nvPr>
        </p:nvSpPr>
        <p:spPr/>
        <p:txBody>
          <a:bodyPr/>
          <a:lstStyle/>
          <a:p>
            <a:r>
              <a:rPr lang="en-US"/>
              <a:t>Start from Editors</a:t>
            </a:r>
            <a:endParaRPr lang="en-US" dirty="0"/>
          </a:p>
        </p:txBody>
      </p:sp>
      <p:pic>
        <p:nvPicPr>
          <p:cNvPr id="5" name="Content Placeholder 4" descr="Screenshot of ST3 Accessibility Plugin for Sublime">
            <a:extLst>
              <a:ext uri="{FF2B5EF4-FFF2-40B4-BE49-F238E27FC236}">
                <a16:creationId xmlns:a16="http://schemas.microsoft.com/office/drawing/2014/main" id="{122B620A-3347-2448-B46E-E311D5EAF7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0791" y="1825625"/>
            <a:ext cx="9490418" cy="4351338"/>
          </a:xfrm>
        </p:spPr>
      </p:pic>
    </p:spTree>
    <p:extLst>
      <p:ext uri="{BB962C8B-B14F-4D97-AF65-F5344CB8AC3E}">
        <p14:creationId xmlns:p14="http://schemas.microsoft.com/office/powerpoint/2010/main" val="255693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C2017-1A87-48B9-81B6-C1A1CABA4883}"/>
              </a:ext>
            </a:extLst>
          </p:cNvPr>
          <p:cNvSpPr>
            <a:spLocks noGrp="1"/>
          </p:cNvSpPr>
          <p:nvPr>
            <p:ph type="title"/>
          </p:nvPr>
        </p:nvSpPr>
        <p:spPr/>
        <p:txBody>
          <a:bodyPr/>
          <a:lstStyle/>
          <a:p>
            <a:r>
              <a:rPr lang="en-US"/>
              <a:t>Start from Editors</a:t>
            </a:r>
            <a:endParaRPr lang="en-US" dirty="0"/>
          </a:p>
        </p:txBody>
      </p:sp>
      <p:pic>
        <p:nvPicPr>
          <p:cNvPr id="7" name="Content Placeholder 6" descr="A screenshot of WebHint for VisualStudioCode">
            <a:extLst>
              <a:ext uri="{FF2B5EF4-FFF2-40B4-BE49-F238E27FC236}">
                <a16:creationId xmlns:a16="http://schemas.microsoft.com/office/drawing/2014/main" id="{C592A5F1-51EC-3C4B-88D9-F4FC01D89B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7803" y="1534679"/>
            <a:ext cx="8131215" cy="4782994"/>
          </a:xfrm>
        </p:spPr>
      </p:pic>
    </p:spTree>
    <p:extLst>
      <p:ext uri="{BB962C8B-B14F-4D97-AF65-F5344CB8AC3E}">
        <p14:creationId xmlns:p14="http://schemas.microsoft.com/office/powerpoint/2010/main" val="546038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52AA-A169-49E0-B68E-2783ED89C128}"/>
              </a:ext>
            </a:extLst>
          </p:cNvPr>
          <p:cNvSpPr>
            <a:spLocks noGrp="1"/>
          </p:cNvSpPr>
          <p:nvPr>
            <p:ph type="title"/>
          </p:nvPr>
        </p:nvSpPr>
        <p:spPr/>
        <p:txBody>
          <a:bodyPr/>
          <a:lstStyle/>
          <a:p>
            <a:r>
              <a:rPr lang="en-US" dirty="0"/>
              <a:t>Browser tooling</a:t>
            </a:r>
          </a:p>
        </p:txBody>
      </p:sp>
      <p:pic>
        <p:nvPicPr>
          <p:cNvPr id="5" name="Content Placeholder 4" descr="A screenshot of Axe Evaluation errors showing huge number of errors">
            <a:extLst>
              <a:ext uri="{FF2B5EF4-FFF2-40B4-BE49-F238E27FC236}">
                <a16:creationId xmlns:a16="http://schemas.microsoft.com/office/drawing/2014/main" id="{5AA46620-1146-0747-9C9B-0D5EBBE2C5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0393" y="1825625"/>
            <a:ext cx="9071214" cy="4351338"/>
          </a:xfrm>
        </p:spPr>
      </p:pic>
    </p:spTree>
    <p:extLst>
      <p:ext uri="{BB962C8B-B14F-4D97-AF65-F5344CB8AC3E}">
        <p14:creationId xmlns:p14="http://schemas.microsoft.com/office/powerpoint/2010/main" val="1901398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52AA-A169-49E0-B68E-2783ED89C128}"/>
              </a:ext>
            </a:extLst>
          </p:cNvPr>
          <p:cNvSpPr>
            <a:spLocks noGrp="1"/>
          </p:cNvSpPr>
          <p:nvPr>
            <p:ph type="title"/>
          </p:nvPr>
        </p:nvSpPr>
        <p:spPr/>
        <p:txBody>
          <a:bodyPr/>
          <a:lstStyle/>
          <a:p>
            <a:r>
              <a:rPr lang="en-US" dirty="0"/>
              <a:t>Challenges - Browser tooling</a:t>
            </a:r>
          </a:p>
        </p:txBody>
      </p:sp>
      <p:pic>
        <p:nvPicPr>
          <p:cNvPr id="7" name="Content Placeholder 6" descr="Screenshot of Violation only for Axe">
            <a:extLst>
              <a:ext uri="{FF2B5EF4-FFF2-40B4-BE49-F238E27FC236}">
                <a16:creationId xmlns:a16="http://schemas.microsoft.com/office/drawing/2014/main" id="{277D61D4-B9A0-F746-BA9E-715867EB040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1614" y="1825625"/>
            <a:ext cx="9128771" cy="4351338"/>
          </a:xfrm>
        </p:spPr>
      </p:pic>
    </p:spTree>
    <p:extLst>
      <p:ext uri="{BB962C8B-B14F-4D97-AF65-F5344CB8AC3E}">
        <p14:creationId xmlns:p14="http://schemas.microsoft.com/office/powerpoint/2010/main" val="20308154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2867</TotalTime>
  <Words>712</Words>
  <Application>Microsoft Macintosh PowerPoint</Application>
  <PresentationFormat>Widescreen</PresentationFormat>
  <Paragraphs>93</Paragraphs>
  <Slides>21</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Accessibility Automation</vt:lpstr>
      <vt:lpstr>About Me </vt:lpstr>
      <vt:lpstr>Purpose of Automating Accessibility Testing </vt:lpstr>
      <vt:lpstr>Communicate - Break the Myths</vt:lpstr>
      <vt:lpstr>What could be automated </vt:lpstr>
      <vt:lpstr>Start from Editors</vt:lpstr>
      <vt:lpstr>Start from Editors</vt:lpstr>
      <vt:lpstr>Browser tooling</vt:lpstr>
      <vt:lpstr>Challenges - Browser tooling</vt:lpstr>
      <vt:lpstr>Browser tooling For PRO</vt:lpstr>
      <vt:lpstr>Other Challenges</vt:lpstr>
      <vt:lpstr>Component Creation</vt:lpstr>
      <vt:lpstr>Raising PR</vt:lpstr>
      <vt:lpstr>Raising PR – New AxeLint</vt:lpstr>
      <vt:lpstr>Test while Building</vt:lpstr>
      <vt:lpstr>Challenges with Selenium based frameworks</vt:lpstr>
      <vt:lpstr>Cypress - promising</vt:lpstr>
      <vt:lpstr>Cypress - promising</vt:lpstr>
      <vt:lpstr>Learnings</vt:lpstr>
      <vt:lpstr>Q&amp;A</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Automation</dc:title>
  <dc:creator>Khan, Nawaz</dc:creator>
  <cp:lastModifiedBy>Khan, Nawaz</cp:lastModifiedBy>
  <cp:revision>8</cp:revision>
  <dcterms:created xsi:type="dcterms:W3CDTF">2020-05-18T10:42:12Z</dcterms:created>
  <dcterms:modified xsi:type="dcterms:W3CDTF">2020-05-21T05:00:01Z</dcterms:modified>
</cp:coreProperties>
</file>